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12801600" cy="9601200" type="A3"/>
  <p:notesSz cx="14355763" cy="9799638"/>
  <p:defaultTextStyle>
    <a:defPPr>
      <a:defRPr lang="en-US"/>
    </a:defPPr>
    <a:lvl1pPr algn="l" rtl="0" fontAlgn="base">
      <a:spcBef>
        <a:spcPct val="0"/>
      </a:spcBef>
      <a:spcAft>
        <a:spcPct val="0"/>
      </a:spcAft>
      <a:defRPr sz="25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5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5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5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500" kern="1200">
        <a:solidFill>
          <a:schemeClr val="tx1"/>
        </a:solidFill>
        <a:latin typeface="Arial" panose="020B0604020202020204" pitchFamily="34" charset="0"/>
        <a:ea typeface="+mn-ea"/>
        <a:cs typeface="+mn-cs"/>
      </a:defRPr>
    </a:lvl5pPr>
    <a:lvl6pPr marL="2286000" algn="l" defTabSz="914400" rtl="0" eaLnBrk="1" latinLnBrk="0" hangingPunct="1">
      <a:defRPr sz="2500" kern="1200">
        <a:solidFill>
          <a:schemeClr val="tx1"/>
        </a:solidFill>
        <a:latin typeface="Arial" panose="020B0604020202020204" pitchFamily="34" charset="0"/>
        <a:ea typeface="+mn-ea"/>
        <a:cs typeface="+mn-cs"/>
      </a:defRPr>
    </a:lvl6pPr>
    <a:lvl7pPr marL="2743200" algn="l" defTabSz="914400" rtl="0" eaLnBrk="1" latinLnBrk="0" hangingPunct="1">
      <a:defRPr sz="2500" kern="1200">
        <a:solidFill>
          <a:schemeClr val="tx1"/>
        </a:solidFill>
        <a:latin typeface="Arial" panose="020B0604020202020204" pitchFamily="34" charset="0"/>
        <a:ea typeface="+mn-ea"/>
        <a:cs typeface="+mn-cs"/>
      </a:defRPr>
    </a:lvl7pPr>
    <a:lvl8pPr marL="3200400" algn="l" defTabSz="914400" rtl="0" eaLnBrk="1" latinLnBrk="0" hangingPunct="1">
      <a:defRPr sz="2500" kern="1200">
        <a:solidFill>
          <a:schemeClr val="tx1"/>
        </a:solidFill>
        <a:latin typeface="Arial" panose="020B0604020202020204" pitchFamily="34" charset="0"/>
        <a:ea typeface="+mn-ea"/>
        <a:cs typeface="+mn-cs"/>
      </a:defRPr>
    </a:lvl8pPr>
    <a:lvl9pPr marL="3657600" algn="l" defTabSz="914400" rtl="0" eaLnBrk="1" latinLnBrk="0" hangingPunct="1">
      <a:defRPr sz="25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4">
          <p15:clr>
            <a:srgbClr val="A4A3A4"/>
          </p15:clr>
        </p15:guide>
        <p15:guide id="2" pos="4010">
          <p15:clr>
            <a:srgbClr val="A4A3A4"/>
          </p15:clr>
        </p15:guide>
      </p15:sldGuideLst>
    </p:ext>
    <p:ext uri="{2D200454-40CA-4A62-9FC3-DE9A4176ACB9}">
      <p15:notesGuideLst xmlns:p15="http://schemas.microsoft.com/office/powerpoint/2012/main">
        <p15:guide id="1" orient="horz" pos="3086">
          <p15:clr>
            <a:srgbClr val="A4A3A4"/>
          </p15:clr>
        </p15:guide>
        <p15:guide id="2" pos="44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annick, Susan(Psycho-Oncology)" initials="B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1835"/>
    <a:srgbClr val="ED1C24"/>
    <a:srgbClr val="9F830B"/>
    <a:srgbClr val="A500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4EAC25-75E3-4480-BA61-56BD19F930B8}" v="251" dt="2021-05-03T11:19:40.7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Objects="1">
      <p:cViewPr varScale="1">
        <p:scale>
          <a:sx n="93" d="100"/>
          <a:sy n="93" d="100"/>
        </p:scale>
        <p:origin x="952" y="64"/>
      </p:cViewPr>
      <p:guideLst>
        <p:guide orient="horz" pos="3024"/>
        <p:guide pos="4010"/>
      </p:guideLst>
    </p:cSldViewPr>
  </p:slideViewPr>
  <p:notesTextViewPr>
    <p:cViewPr>
      <p:scale>
        <a:sx n="100" d="100"/>
        <a:sy n="100" d="100"/>
      </p:scale>
      <p:origin x="0" y="0"/>
    </p:cViewPr>
  </p:notesTextViewPr>
  <p:notesViewPr>
    <p:cSldViewPr snapToObjects="1">
      <p:cViewPr varScale="1">
        <p:scale>
          <a:sx n="32" d="100"/>
          <a:sy n="32" d="100"/>
        </p:scale>
        <p:origin x="-1974" y="-78"/>
      </p:cViewPr>
      <p:guideLst>
        <p:guide orient="horz" pos="3086"/>
        <p:guide pos="4497"/>
      </p:guideLst>
    </p:cSldViewPr>
  </p:notesViewPr>
  <p:gridSpacing cx="90012" cy="90012"/>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y hamzawi" userId="f7155f8b029902db" providerId="LiveId" clId="{464EAC25-75E3-4480-BA61-56BD19F930B8}"/>
    <pc:docChg chg="undo custSel modSld">
      <pc:chgData name="mary hamzawi" userId="f7155f8b029902db" providerId="LiveId" clId="{464EAC25-75E3-4480-BA61-56BD19F930B8}" dt="2021-05-03T13:18:48.140" v="577" actId="20577"/>
      <pc:docMkLst>
        <pc:docMk/>
      </pc:docMkLst>
      <pc:sldChg chg="modSp mod">
        <pc:chgData name="mary hamzawi" userId="f7155f8b029902db" providerId="LiveId" clId="{464EAC25-75E3-4480-BA61-56BD19F930B8}" dt="2021-05-03T13:18:48.140" v="577" actId="20577"/>
        <pc:sldMkLst>
          <pc:docMk/>
          <pc:sldMk cId="0" sldId="256"/>
        </pc:sldMkLst>
        <pc:spChg chg="mod">
          <ac:chgData name="mary hamzawi" userId="f7155f8b029902db" providerId="LiveId" clId="{464EAC25-75E3-4480-BA61-56BD19F930B8}" dt="2021-05-03T11:20:54.308" v="252" actId="1076"/>
          <ac:spMkLst>
            <pc:docMk/>
            <pc:sldMk cId="0" sldId="256"/>
            <ac:spMk id="2069" creationId="{00000000-0000-0000-0000-000000000000}"/>
          </ac:spMkLst>
        </pc:spChg>
        <pc:spChg chg="mod">
          <ac:chgData name="mary hamzawi" userId="f7155f8b029902db" providerId="LiveId" clId="{464EAC25-75E3-4480-BA61-56BD19F930B8}" dt="2021-05-03T13:17:02.328" v="576" actId="1076"/>
          <ac:spMkLst>
            <pc:docMk/>
            <pc:sldMk cId="0" sldId="256"/>
            <ac:spMk id="2082" creationId="{00000000-0000-0000-0000-000000000000}"/>
          </ac:spMkLst>
        </pc:spChg>
        <pc:spChg chg="mod">
          <ac:chgData name="mary hamzawi" userId="f7155f8b029902db" providerId="LiveId" clId="{464EAC25-75E3-4480-BA61-56BD19F930B8}" dt="2021-05-03T13:08:44.280" v="556" actId="1076"/>
          <ac:spMkLst>
            <pc:docMk/>
            <pc:sldMk cId="0" sldId="256"/>
            <ac:spMk id="2086" creationId="{00000000-0000-0000-0000-000000000000}"/>
          </ac:spMkLst>
        </pc:spChg>
        <pc:spChg chg="mod">
          <ac:chgData name="mary hamzawi" userId="f7155f8b029902db" providerId="LiveId" clId="{464EAC25-75E3-4480-BA61-56BD19F930B8}" dt="2021-05-03T13:18:48.140" v="577" actId="20577"/>
          <ac:spMkLst>
            <pc:docMk/>
            <pc:sldMk cId="0" sldId="256"/>
            <ac:spMk id="2089" creationId="{00000000-0000-0000-0000-000000000000}"/>
          </ac:spMkLst>
        </pc:spChg>
        <pc:spChg chg="mod">
          <ac:chgData name="mary hamzawi" userId="f7155f8b029902db" providerId="LiveId" clId="{464EAC25-75E3-4480-BA61-56BD19F930B8}" dt="2021-05-03T13:08:53.335" v="558" actId="1076"/>
          <ac:spMkLst>
            <pc:docMk/>
            <pc:sldMk cId="0" sldId="256"/>
            <ac:spMk id="2119" creationId="{00000000-0000-0000-0000-000000000000}"/>
          </ac:spMkLst>
        </pc:spChg>
        <pc:spChg chg="mod">
          <ac:chgData name="mary hamzawi" userId="f7155f8b029902db" providerId="LiveId" clId="{464EAC25-75E3-4480-BA61-56BD19F930B8}" dt="2021-05-03T13:16:41.258" v="575" actId="948"/>
          <ac:spMkLst>
            <pc:docMk/>
            <pc:sldMk cId="0" sldId="256"/>
            <ac:spMk id="2120" creationId="{00000000-0000-0000-0000-000000000000}"/>
          </ac:spMkLst>
        </pc:spChg>
        <pc:graphicFrameChg chg="mod">
          <ac:chgData name="mary hamzawi" userId="f7155f8b029902db" providerId="LiveId" clId="{464EAC25-75E3-4480-BA61-56BD19F930B8}" dt="2021-05-03T11:19:40.711" v="250" actId="20577"/>
          <ac:graphicFrameMkLst>
            <pc:docMk/>
            <pc:sldMk cId="0" sldId="256"/>
            <ac:graphicFrameMk id="24" creationId="{F8351F4F-143E-4BE3-BC05-2BEF8E3B81DE}"/>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16E5F3-1D9C-4164-BD6F-CD7FB3ECD49F}"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218CE17A-38F2-4B73-99CB-D0911C03F6F5}">
      <dgm:prSet phldrT="[Text]" custT="1"/>
      <dgm:spPr/>
      <dgm:t>
        <a:bodyPr/>
        <a:lstStyle/>
        <a:p>
          <a:r>
            <a:rPr lang="en-GB" sz="1400" dirty="0">
              <a:latin typeface="Arial" panose="020B0604020202020204" pitchFamily="34" charset="0"/>
              <a:cs typeface="Arial" panose="020B0604020202020204" pitchFamily="34" charset="0"/>
            </a:rPr>
            <a:t>Define</a:t>
          </a:r>
        </a:p>
      </dgm:t>
    </dgm:pt>
    <dgm:pt modelId="{9691F86C-AA15-4346-B2A3-3DD12D884E3F}" type="parTrans" cxnId="{CC6FD885-354A-41A3-81CC-5273DDF125B3}">
      <dgm:prSet/>
      <dgm:spPr/>
      <dgm:t>
        <a:bodyPr/>
        <a:lstStyle/>
        <a:p>
          <a:endParaRPr lang="en-GB"/>
        </a:p>
      </dgm:t>
    </dgm:pt>
    <dgm:pt modelId="{99681F11-36F7-43DC-893D-A723D1A3688E}" type="sibTrans" cxnId="{CC6FD885-354A-41A3-81CC-5273DDF125B3}">
      <dgm:prSet/>
      <dgm:spPr/>
      <dgm:t>
        <a:bodyPr/>
        <a:lstStyle/>
        <a:p>
          <a:endParaRPr lang="en-GB"/>
        </a:p>
      </dgm:t>
    </dgm:pt>
    <dgm:pt modelId="{DDB70F58-CC24-4936-8363-6920C7954701}">
      <dgm:prSet phldrT="[Text]" custT="1"/>
      <dgm:spPr/>
      <dgm:t>
        <a:bodyPr/>
        <a:lstStyle/>
        <a:p>
          <a:r>
            <a:rPr lang="en-GB" sz="1200" dirty="0"/>
            <a:t>Design</a:t>
          </a:r>
        </a:p>
      </dgm:t>
    </dgm:pt>
    <dgm:pt modelId="{4402F87A-8345-4CD0-A88A-48C77C601C2A}" type="parTrans" cxnId="{0B30DECC-3B88-414C-93CD-30BAAE8C77F0}">
      <dgm:prSet/>
      <dgm:spPr/>
      <dgm:t>
        <a:bodyPr/>
        <a:lstStyle/>
        <a:p>
          <a:endParaRPr lang="en-GB"/>
        </a:p>
      </dgm:t>
    </dgm:pt>
    <dgm:pt modelId="{5C8705ED-7077-4FF5-8280-130D2AD57252}" type="sibTrans" cxnId="{0B30DECC-3B88-414C-93CD-30BAAE8C77F0}">
      <dgm:prSet/>
      <dgm:spPr/>
      <dgm:t>
        <a:bodyPr/>
        <a:lstStyle/>
        <a:p>
          <a:endParaRPr lang="en-GB"/>
        </a:p>
      </dgm:t>
    </dgm:pt>
    <dgm:pt modelId="{1AA17126-4C85-47F7-9EFE-0EA9470E1575}">
      <dgm:prSet phldrT="[Text]" custT="1"/>
      <dgm:spPr/>
      <dgm:t>
        <a:bodyPr/>
        <a:lstStyle/>
        <a:p>
          <a:r>
            <a:rPr lang="en-GB" sz="900" dirty="0">
              <a:latin typeface="Arial" panose="020B0604020202020204" pitchFamily="34" charset="0"/>
              <a:cs typeface="Arial" panose="020B0604020202020204" pitchFamily="34" charset="0"/>
            </a:rPr>
            <a:t>Design Welcome Booklet</a:t>
          </a:r>
        </a:p>
      </dgm:t>
    </dgm:pt>
    <dgm:pt modelId="{BE661CE7-1061-4CC3-962D-692FB62577E5}" type="parTrans" cxnId="{F36C2FC5-EA01-4273-85FE-9458AB0AB258}">
      <dgm:prSet/>
      <dgm:spPr/>
      <dgm:t>
        <a:bodyPr/>
        <a:lstStyle/>
        <a:p>
          <a:endParaRPr lang="en-GB"/>
        </a:p>
      </dgm:t>
    </dgm:pt>
    <dgm:pt modelId="{B3AC35B8-A666-4039-8CE6-A2E04E54BBA7}" type="sibTrans" cxnId="{F36C2FC5-EA01-4273-85FE-9458AB0AB258}">
      <dgm:prSet/>
      <dgm:spPr/>
      <dgm:t>
        <a:bodyPr/>
        <a:lstStyle/>
        <a:p>
          <a:endParaRPr lang="en-GB"/>
        </a:p>
      </dgm:t>
    </dgm:pt>
    <dgm:pt modelId="{51FA5DC1-EC2B-4B18-809A-34336733C06A}">
      <dgm:prSet phldrT="[Text]" phldr="1"/>
      <dgm:spPr/>
      <dgm:t>
        <a:bodyPr/>
        <a:lstStyle/>
        <a:p>
          <a:endParaRPr lang="en-GB" sz="2300"/>
        </a:p>
      </dgm:t>
    </dgm:pt>
    <dgm:pt modelId="{A2F450EE-642D-49A7-9B78-68A140D60420}" type="parTrans" cxnId="{2DFED7FD-E9E5-43FD-9747-2BF7E9CBD961}">
      <dgm:prSet/>
      <dgm:spPr/>
      <dgm:t>
        <a:bodyPr/>
        <a:lstStyle/>
        <a:p>
          <a:endParaRPr lang="en-GB"/>
        </a:p>
      </dgm:t>
    </dgm:pt>
    <dgm:pt modelId="{5801A723-B341-40E8-8D22-358C41D4EFA6}" type="sibTrans" cxnId="{2DFED7FD-E9E5-43FD-9747-2BF7E9CBD961}">
      <dgm:prSet/>
      <dgm:spPr/>
      <dgm:t>
        <a:bodyPr/>
        <a:lstStyle/>
        <a:p>
          <a:endParaRPr lang="en-GB"/>
        </a:p>
      </dgm:t>
    </dgm:pt>
    <dgm:pt modelId="{099DEC23-D1BB-4754-A268-8C6A6BE3ADB3}">
      <dgm:prSet phldrT="[Text]" custT="1"/>
      <dgm:spPr/>
      <dgm:t>
        <a:bodyPr/>
        <a:lstStyle/>
        <a:p>
          <a:r>
            <a:rPr lang="en-GB" sz="1400">
              <a:latin typeface="Arial" panose="020B0604020202020204" pitchFamily="34" charset="0"/>
              <a:cs typeface="Arial" panose="020B0604020202020204" pitchFamily="34" charset="0"/>
            </a:rPr>
            <a:t>Deliver</a:t>
          </a:r>
        </a:p>
      </dgm:t>
    </dgm:pt>
    <dgm:pt modelId="{99F592E6-7F22-45FC-8B4A-514B489BF1F3}" type="parTrans" cxnId="{739B730A-7383-4AFC-86E3-E3CD7F92F088}">
      <dgm:prSet/>
      <dgm:spPr/>
      <dgm:t>
        <a:bodyPr/>
        <a:lstStyle/>
        <a:p>
          <a:endParaRPr lang="en-GB"/>
        </a:p>
      </dgm:t>
    </dgm:pt>
    <dgm:pt modelId="{E3C24281-C5B2-4191-BB2B-96D599CCC0C1}" type="sibTrans" cxnId="{739B730A-7383-4AFC-86E3-E3CD7F92F088}">
      <dgm:prSet/>
      <dgm:spPr/>
      <dgm:t>
        <a:bodyPr/>
        <a:lstStyle/>
        <a:p>
          <a:endParaRPr lang="en-GB"/>
        </a:p>
      </dgm:t>
    </dgm:pt>
    <dgm:pt modelId="{C2EE8F9C-7812-42BB-B979-177BCE849108}">
      <dgm:prSet phldrT="[Text]" custT="1"/>
      <dgm:spPr/>
      <dgm:t>
        <a:bodyPr/>
        <a:lstStyle/>
        <a:p>
          <a:r>
            <a:rPr lang="en-GB" sz="900" dirty="0">
              <a:latin typeface="Arial" panose="020B0604020202020204" pitchFamily="34" charset="0"/>
              <a:cs typeface="Arial" panose="020B0604020202020204" pitchFamily="34" charset="0"/>
            </a:rPr>
            <a:t>Review Force </a:t>
          </a:r>
          <a:r>
            <a:rPr lang="en-GB" sz="900" dirty="0" smtClean="0">
              <a:latin typeface="Arial" panose="020B0604020202020204" pitchFamily="34" charset="0"/>
              <a:cs typeface="Arial" panose="020B0604020202020204" pitchFamily="34" charset="0"/>
            </a:rPr>
            <a:t>Field </a:t>
          </a:r>
          <a:r>
            <a:rPr lang="en-GB" sz="900" dirty="0">
              <a:latin typeface="Arial" panose="020B0604020202020204" pitchFamily="34" charset="0"/>
              <a:cs typeface="Arial" panose="020B0604020202020204" pitchFamily="34" charset="0"/>
            </a:rPr>
            <a:t>analysis</a:t>
          </a:r>
        </a:p>
      </dgm:t>
    </dgm:pt>
    <dgm:pt modelId="{7EC50EB1-832B-4F2B-B935-6B52DF585B20}" type="parTrans" cxnId="{EC35D2E1-B6CE-46BD-88B5-9E5A03BCA8A5}">
      <dgm:prSet/>
      <dgm:spPr/>
      <dgm:t>
        <a:bodyPr/>
        <a:lstStyle/>
        <a:p>
          <a:endParaRPr lang="en-GB"/>
        </a:p>
      </dgm:t>
    </dgm:pt>
    <dgm:pt modelId="{80FDA586-CE8A-450D-BC9F-81F44F430C33}" type="sibTrans" cxnId="{EC35D2E1-B6CE-46BD-88B5-9E5A03BCA8A5}">
      <dgm:prSet/>
      <dgm:spPr/>
      <dgm:t>
        <a:bodyPr/>
        <a:lstStyle/>
        <a:p>
          <a:endParaRPr lang="en-GB"/>
        </a:p>
      </dgm:t>
    </dgm:pt>
    <dgm:pt modelId="{435E3097-0CE0-4940-BB65-814F431268C2}">
      <dgm:prSet phldrT="[Text]" custT="1"/>
      <dgm:spPr/>
      <dgm:t>
        <a:bodyPr/>
        <a:lstStyle/>
        <a:p>
          <a:r>
            <a:rPr lang="en-GB" sz="900" dirty="0">
              <a:latin typeface="Arial" panose="020B0604020202020204" pitchFamily="34" charset="0"/>
              <a:cs typeface="Arial" panose="020B0604020202020204" pitchFamily="34" charset="0"/>
            </a:rPr>
            <a:t>Develop vision in line with organisational culture</a:t>
          </a:r>
        </a:p>
      </dgm:t>
    </dgm:pt>
    <dgm:pt modelId="{7B3D5D3B-0952-4224-A190-67A361CC1B4F}" type="parTrans" cxnId="{84E7435A-EAB9-4837-A7A9-C11B07A40544}">
      <dgm:prSet/>
      <dgm:spPr/>
      <dgm:t>
        <a:bodyPr/>
        <a:lstStyle/>
        <a:p>
          <a:endParaRPr lang="en-GB"/>
        </a:p>
      </dgm:t>
    </dgm:pt>
    <dgm:pt modelId="{2C64F046-3327-4EE9-9B54-6E173CAD2467}" type="sibTrans" cxnId="{84E7435A-EAB9-4837-A7A9-C11B07A40544}">
      <dgm:prSet/>
      <dgm:spPr/>
      <dgm:t>
        <a:bodyPr/>
        <a:lstStyle/>
        <a:p>
          <a:endParaRPr lang="en-GB"/>
        </a:p>
      </dgm:t>
    </dgm:pt>
    <dgm:pt modelId="{E2B942C2-750E-4E18-AD30-CEB33DC4475C}">
      <dgm:prSet phldrT="[Text]" custT="1"/>
      <dgm:spPr/>
      <dgm:t>
        <a:bodyPr/>
        <a:lstStyle/>
        <a:p>
          <a:endParaRPr lang="en-GB" sz="1000" dirty="0">
            <a:latin typeface="Arial" panose="020B0604020202020204" pitchFamily="34" charset="0"/>
            <a:cs typeface="Arial" panose="020B0604020202020204" pitchFamily="34" charset="0"/>
          </a:endParaRPr>
        </a:p>
      </dgm:t>
    </dgm:pt>
    <dgm:pt modelId="{362D3CCA-F262-4D2D-886F-0B72580ACC87}" type="parTrans" cxnId="{15CCBA0A-2498-4593-B0FF-8BB2B31882E3}">
      <dgm:prSet/>
      <dgm:spPr/>
      <dgm:t>
        <a:bodyPr/>
        <a:lstStyle/>
        <a:p>
          <a:endParaRPr lang="en-GB"/>
        </a:p>
      </dgm:t>
    </dgm:pt>
    <dgm:pt modelId="{5650241B-A2A4-4A02-A162-61EA082DC9AB}" type="sibTrans" cxnId="{15CCBA0A-2498-4593-B0FF-8BB2B31882E3}">
      <dgm:prSet/>
      <dgm:spPr/>
      <dgm:t>
        <a:bodyPr/>
        <a:lstStyle/>
        <a:p>
          <a:endParaRPr lang="en-GB"/>
        </a:p>
      </dgm:t>
    </dgm:pt>
    <dgm:pt modelId="{5A6ADF00-BCCA-4515-94B0-44318724F57F}">
      <dgm:prSet phldrT="[Text]" custT="1"/>
      <dgm:spPr/>
      <dgm:t>
        <a:bodyPr/>
        <a:lstStyle/>
        <a:p>
          <a:r>
            <a:rPr lang="en-GB" sz="900" dirty="0">
              <a:latin typeface="Arial" panose="020B0604020202020204" pitchFamily="34" charset="0"/>
              <a:cs typeface="Arial" panose="020B0604020202020204" pitchFamily="34" charset="0"/>
            </a:rPr>
            <a:t>Raise awareness of need</a:t>
          </a:r>
        </a:p>
      </dgm:t>
    </dgm:pt>
    <dgm:pt modelId="{A15C08FC-42EF-44DB-B7B5-7392F372D969}" type="parTrans" cxnId="{2145921E-37C5-4D5F-AF5C-6B5B1C00FB16}">
      <dgm:prSet/>
      <dgm:spPr/>
      <dgm:t>
        <a:bodyPr/>
        <a:lstStyle/>
        <a:p>
          <a:endParaRPr lang="en-GB"/>
        </a:p>
      </dgm:t>
    </dgm:pt>
    <dgm:pt modelId="{9BC481EC-641A-4118-BB91-D4B22CFE6A64}" type="sibTrans" cxnId="{2145921E-37C5-4D5F-AF5C-6B5B1C00FB16}">
      <dgm:prSet/>
      <dgm:spPr/>
      <dgm:t>
        <a:bodyPr/>
        <a:lstStyle/>
        <a:p>
          <a:endParaRPr lang="en-GB"/>
        </a:p>
      </dgm:t>
    </dgm:pt>
    <dgm:pt modelId="{15236A95-611F-498D-9E4A-141828C0B118}">
      <dgm:prSet phldrT="[Text]" custT="1"/>
      <dgm:spPr/>
      <dgm:t>
        <a:bodyPr/>
        <a:lstStyle/>
        <a:p>
          <a:endParaRPr lang="en-GB" sz="1000" dirty="0">
            <a:latin typeface="Arial" panose="020B0604020202020204" pitchFamily="34" charset="0"/>
            <a:cs typeface="Arial" panose="020B0604020202020204" pitchFamily="34" charset="0"/>
          </a:endParaRPr>
        </a:p>
      </dgm:t>
    </dgm:pt>
    <dgm:pt modelId="{AB3936FB-2978-434F-A48E-34DCADAC100E}" type="parTrans" cxnId="{EA9BCFC0-F6D6-4D65-9D67-3D2B8B7229AF}">
      <dgm:prSet/>
      <dgm:spPr/>
      <dgm:t>
        <a:bodyPr/>
        <a:lstStyle/>
        <a:p>
          <a:endParaRPr lang="en-GB"/>
        </a:p>
      </dgm:t>
    </dgm:pt>
    <dgm:pt modelId="{709CE094-F3C7-4692-AD0A-218DBFBB29F8}" type="sibTrans" cxnId="{EA9BCFC0-F6D6-4D65-9D67-3D2B8B7229AF}">
      <dgm:prSet/>
      <dgm:spPr/>
      <dgm:t>
        <a:bodyPr/>
        <a:lstStyle/>
        <a:p>
          <a:endParaRPr lang="en-GB"/>
        </a:p>
      </dgm:t>
    </dgm:pt>
    <dgm:pt modelId="{BCC933CA-768D-42F0-B7C1-795B7B5E53DB}">
      <dgm:prSet phldrT="[Text]" custT="1"/>
      <dgm:spPr/>
      <dgm:t>
        <a:bodyPr/>
        <a:lstStyle/>
        <a:p>
          <a:r>
            <a:rPr lang="en-GB" sz="900" dirty="0">
              <a:latin typeface="Arial" panose="020B0604020202020204" pitchFamily="34" charset="0"/>
              <a:cs typeface="Arial" panose="020B0604020202020204" pitchFamily="34" charset="0"/>
            </a:rPr>
            <a:t>Proposed care pathway for adolescents. </a:t>
          </a:r>
          <a:endParaRPr lang="en-GB" sz="900" dirty="0">
            <a:solidFill>
              <a:srgbClr val="FF0000"/>
            </a:solidFill>
            <a:latin typeface="Arial" panose="020B0604020202020204" pitchFamily="34" charset="0"/>
            <a:cs typeface="Arial" panose="020B0604020202020204" pitchFamily="34" charset="0"/>
          </a:endParaRPr>
        </a:p>
      </dgm:t>
    </dgm:pt>
    <dgm:pt modelId="{E25B52F7-15D5-4048-83BC-1EC4FF724F4C}" type="parTrans" cxnId="{EBAF715C-0E4F-422B-A42C-2545CF41ABB5}">
      <dgm:prSet/>
      <dgm:spPr/>
      <dgm:t>
        <a:bodyPr/>
        <a:lstStyle/>
        <a:p>
          <a:endParaRPr lang="en-GB"/>
        </a:p>
      </dgm:t>
    </dgm:pt>
    <dgm:pt modelId="{D6AFB71E-B861-4273-983E-64779EECA256}" type="sibTrans" cxnId="{EBAF715C-0E4F-422B-A42C-2545CF41ABB5}">
      <dgm:prSet/>
      <dgm:spPr/>
      <dgm:t>
        <a:bodyPr/>
        <a:lstStyle/>
        <a:p>
          <a:endParaRPr lang="en-GB"/>
        </a:p>
      </dgm:t>
    </dgm:pt>
    <dgm:pt modelId="{6AA6458D-E8AE-473C-A96F-AF3EC73BFCB1}">
      <dgm:prSet phldrT="[Text]" custT="1"/>
      <dgm:spPr/>
      <dgm:t>
        <a:bodyPr/>
        <a:lstStyle/>
        <a:p>
          <a:endParaRPr lang="en-GB" sz="1000" dirty="0">
            <a:latin typeface="Arial" panose="020B0604020202020204" pitchFamily="34" charset="0"/>
            <a:cs typeface="Arial" panose="020B0604020202020204" pitchFamily="34" charset="0"/>
          </a:endParaRPr>
        </a:p>
      </dgm:t>
    </dgm:pt>
    <dgm:pt modelId="{39474DDD-62D7-4F5F-9D4E-9AB30FEB1E9A}" type="parTrans" cxnId="{57AC2312-AA00-4AB0-AEE8-B85822033CEA}">
      <dgm:prSet/>
      <dgm:spPr/>
      <dgm:t>
        <a:bodyPr/>
        <a:lstStyle/>
        <a:p>
          <a:endParaRPr lang="en-GB"/>
        </a:p>
      </dgm:t>
    </dgm:pt>
    <dgm:pt modelId="{5C20D27E-B4D3-442C-BCCE-1F36B481BD2E}" type="sibTrans" cxnId="{57AC2312-AA00-4AB0-AEE8-B85822033CEA}">
      <dgm:prSet/>
      <dgm:spPr/>
      <dgm:t>
        <a:bodyPr/>
        <a:lstStyle/>
        <a:p>
          <a:endParaRPr lang="en-GB"/>
        </a:p>
      </dgm:t>
    </dgm:pt>
    <dgm:pt modelId="{69B314A7-FF34-4838-9570-7DE9836204CC}">
      <dgm:prSet phldrT="[Text]" custT="1"/>
      <dgm:spPr/>
      <dgm:t>
        <a:bodyPr/>
        <a:lstStyle/>
        <a:p>
          <a:r>
            <a:rPr lang="en-GB" sz="900" dirty="0">
              <a:latin typeface="Arial" panose="020B0604020202020204" pitchFamily="34" charset="0"/>
              <a:cs typeface="Arial" panose="020B0604020202020204" pitchFamily="34" charset="0"/>
            </a:rPr>
            <a:t>Determine time allocated for recurring adolescent clinic</a:t>
          </a:r>
        </a:p>
      </dgm:t>
    </dgm:pt>
    <dgm:pt modelId="{6A59CB30-EF83-4A56-BC13-CB406B101DEC}" type="parTrans" cxnId="{66847906-3A14-45A3-9C4B-FF34080AE965}">
      <dgm:prSet/>
      <dgm:spPr/>
      <dgm:t>
        <a:bodyPr/>
        <a:lstStyle/>
        <a:p>
          <a:endParaRPr lang="en-GB"/>
        </a:p>
      </dgm:t>
    </dgm:pt>
    <dgm:pt modelId="{D3719B45-1DC7-4F44-A853-7409F23153A6}" type="sibTrans" cxnId="{66847906-3A14-45A3-9C4B-FF34080AE965}">
      <dgm:prSet/>
      <dgm:spPr/>
      <dgm:t>
        <a:bodyPr/>
        <a:lstStyle/>
        <a:p>
          <a:endParaRPr lang="en-GB"/>
        </a:p>
      </dgm:t>
    </dgm:pt>
    <dgm:pt modelId="{07B67994-0BB3-4303-BAD9-96B65043C15C}">
      <dgm:prSet phldrT="[Text]" custT="1"/>
      <dgm:spPr/>
      <dgm:t>
        <a:bodyPr/>
        <a:lstStyle/>
        <a:p>
          <a:r>
            <a:rPr lang="en-GB" sz="900">
              <a:latin typeface="Arial" panose="020B0604020202020204" pitchFamily="34" charset="0"/>
              <a:cs typeface="Arial" panose="020B0604020202020204" pitchFamily="34" charset="0"/>
            </a:rPr>
            <a:t>HSE Spark funding secured to print booklets</a:t>
          </a:r>
        </a:p>
      </dgm:t>
    </dgm:pt>
    <dgm:pt modelId="{9190B6BD-2808-4903-8EF3-1F39C23933C1}" type="parTrans" cxnId="{28057F09-E70B-44DE-BA88-84BA723F7232}">
      <dgm:prSet/>
      <dgm:spPr/>
      <dgm:t>
        <a:bodyPr/>
        <a:lstStyle/>
        <a:p>
          <a:endParaRPr lang="en-GB"/>
        </a:p>
      </dgm:t>
    </dgm:pt>
    <dgm:pt modelId="{60FA97DB-1B69-4B8F-B41C-767DA254CAE1}" type="sibTrans" cxnId="{28057F09-E70B-44DE-BA88-84BA723F7232}">
      <dgm:prSet/>
      <dgm:spPr/>
      <dgm:t>
        <a:bodyPr/>
        <a:lstStyle/>
        <a:p>
          <a:endParaRPr lang="en-GB"/>
        </a:p>
      </dgm:t>
    </dgm:pt>
    <dgm:pt modelId="{F3A87468-1F0D-4FAF-97A8-E6CCE94F0A39}">
      <dgm:prSet phldrT="[Text]" custT="1"/>
      <dgm:spPr/>
      <dgm:t>
        <a:bodyPr/>
        <a:lstStyle/>
        <a:p>
          <a:r>
            <a:rPr lang="en-GB" sz="900" dirty="0">
              <a:latin typeface="Arial" panose="020B0604020202020204" pitchFamily="34" charset="0"/>
              <a:cs typeface="Arial" panose="020B0604020202020204" pitchFamily="34" charset="0"/>
            </a:rPr>
            <a:t>Activate core change team</a:t>
          </a:r>
        </a:p>
      </dgm:t>
    </dgm:pt>
    <dgm:pt modelId="{F123EF68-833E-4489-8FA3-16D0D05B6EC1}" type="parTrans" cxnId="{39921850-8871-4621-B366-B31CBDBB9BF9}">
      <dgm:prSet/>
      <dgm:spPr/>
      <dgm:t>
        <a:bodyPr/>
        <a:lstStyle/>
        <a:p>
          <a:endParaRPr lang="en-GB"/>
        </a:p>
      </dgm:t>
    </dgm:pt>
    <dgm:pt modelId="{E33D68F9-1253-492C-8FF7-2272213FEE09}" type="sibTrans" cxnId="{39921850-8871-4621-B366-B31CBDBB9BF9}">
      <dgm:prSet/>
      <dgm:spPr/>
      <dgm:t>
        <a:bodyPr/>
        <a:lstStyle/>
        <a:p>
          <a:endParaRPr lang="en-GB"/>
        </a:p>
      </dgm:t>
    </dgm:pt>
    <dgm:pt modelId="{5381B94E-0E65-43EE-8C00-32C45B932447}">
      <dgm:prSet phldrT="[Text]" custT="1"/>
      <dgm:spPr/>
      <dgm:t>
        <a:bodyPr/>
        <a:lstStyle/>
        <a:p>
          <a:r>
            <a:rPr lang="en-GB" sz="900" dirty="0">
              <a:latin typeface="Arial" panose="020B0604020202020204" pitchFamily="34" charset="0"/>
              <a:cs typeface="Arial" panose="020B0604020202020204" pitchFamily="34" charset="0"/>
            </a:rPr>
            <a:t>Virtual Meet and Greet due to Covid restrictions</a:t>
          </a:r>
        </a:p>
      </dgm:t>
    </dgm:pt>
    <dgm:pt modelId="{4FC5B6D2-DE89-477E-97E8-E92169AFAC64}" type="parTrans" cxnId="{493B9EFC-BB22-4CE3-BFFC-0EA11A85A9DC}">
      <dgm:prSet/>
      <dgm:spPr/>
      <dgm:t>
        <a:bodyPr/>
        <a:lstStyle/>
        <a:p>
          <a:endParaRPr lang="en-GB"/>
        </a:p>
      </dgm:t>
    </dgm:pt>
    <dgm:pt modelId="{33E334E1-A3C9-41F4-A31E-E163E6E49C82}" type="sibTrans" cxnId="{493B9EFC-BB22-4CE3-BFFC-0EA11A85A9DC}">
      <dgm:prSet/>
      <dgm:spPr/>
      <dgm:t>
        <a:bodyPr/>
        <a:lstStyle/>
        <a:p>
          <a:endParaRPr lang="en-GB"/>
        </a:p>
      </dgm:t>
    </dgm:pt>
    <dgm:pt modelId="{31AE914E-F233-417B-92E9-68EAE7DB341C}" type="pres">
      <dgm:prSet presAssocID="{5316E5F3-1D9C-4164-BD6F-CD7FB3ECD49F}" presName="linearFlow" presStyleCnt="0">
        <dgm:presLayoutVars>
          <dgm:dir/>
          <dgm:animLvl val="lvl"/>
          <dgm:resizeHandles val="exact"/>
        </dgm:presLayoutVars>
      </dgm:prSet>
      <dgm:spPr/>
      <dgm:t>
        <a:bodyPr/>
        <a:lstStyle/>
        <a:p>
          <a:endParaRPr lang="en-US"/>
        </a:p>
      </dgm:t>
    </dgm:pt>
    <dgm:pt modelId="{F23409AF-F9E1-4766-835C-FFB69E2106A0}" type="pres">
      <dgm:prSet presAssocID="{218CE17A-38F2-4B73-99CB-D0911C03F6F5}" presName="composite" presStyleCnt="0"/>
      <dgm:spPr/>
    </dgm:pt>
    <dgm:pt modelId="{D5CC3045-311D-4E89-965F-1FA64F34FB7C}" type="pres">
      <dgm:prSet presAssocID="{218CE17A-38F2-4B73-99CB-D0911C03F6F5}" presName="parentText" presStyleLbl="alignNode1" presStyleIdx="0" presStyleCnt="3">
        <dgm:presLayoutVars>
          <dgm:chMax val="1"/>
          <dgm:bulletEnabled val="1"/>
        </dgm:presLayoutVars>
      </dgm:prSet>
      <dgm:spPr/>
      <dgm:t>
        <a:bodyPr/>
        <a:lstStyle/>
        <a:p>
          <a:endParaRPr lang="en-US"/>
        </a:p>
      </dgm:t>
    </dgm:pt>
    <dgm:pt modelId="{1ED42D32-4C9E-4756-A414-D0AC66302815}" type="pres">
      <dgm:prSet presAssocID="{218CE17A-38F2-4B73-99CB-D0911C03F6F5}" presName="descendantText" presStyleLbl="alignAcc1" presStyleIdx="0" presStyleCnt="3" custLinFactNeighborX="-205" custLinFactNeighborY="5551">
        <dgm:presLayoutVars>
          <dgm:bulletEnabled val="1"/>
        </dgm:presLayoutVars>
      </dgm:prSet>
      <dgm:spPr/>
      <dgm:t>
        <a:bodyPr/>
        <a:lstStyle/>
        <a:p>
          <a:endParaRPr lang="en-US"/>
        </a:p>
      </dgm:t>
    </dgm:pt>
    <dgm:pt modelId="{7CE33689-6D9F-4039-991B-3EED0B470788}" type="pres">
      <dgm:prSet presAssocID="{99681F11-36F7-43DC-893D-A723D1A3688E}" presName="sp" presStyleCnt="0"/>
      <dgm:spPr/>
    </dgm:pt>
    <dgm:pt modelId="{E91D36DF-A3C8-485B-B51F-234144D4673F}" type="pres">
      <dgm:prSet presAssocID="{DDB70F58-CC24-4936-8363-6920C7954701}" presName="composite" presStyleCnt="0"/>
      <dgm:spPr/>
    </dgm:pt>
    <dgm:pt modelId="{0F615BB3-1FFD-4DD7-A19D-166412D0F1E5}" type="pres">
      <dgm:prSet presAssocID="{DDB70F58-CC24-4936-8363-6920C7954701}" presName="parentText" presStyleLbl="alignNode1" presStyleIdx="1" presStyleCnt="3">
        <dgm:presLayoutVars>
          <dgm:chMax val="1"/>
          <dgm:bulletEnabled val="1"/>
        </dgm:presLayoutVars>
      </dgm:prSet>
      <dgm:spPr/>
      <dgm:t>
        <a:bodyPr/>
        <a:lstStyle/>
        <a:p>
          <a:endParaRPr lang="en-US"/>
        </a:p>
      </dgm:t>
    </dgm:pt>
    <dgm:pt modelId="{967C56F0-CAD9-471E-89F7-887ACE2DCF0E}" type="pres">
      <dgm:prSet presAssocID="{DDB70F58-CC24-4936-8363-6920C7954701}" presName="descendantText" presStyleLbl="alignAcc1" presStyleIdx="1" presStyleCnt="3" custLinFactNeighborX="-1423" custLinFactNeighborY="7705">
        <dgm:presLayoutVars>
          <dgm:bulletEnabled val="1"/>
        </dgm:presLayoutVars>
      </dgm:prSet>
      <dgm:spPr/>
      <dgm:t>
        <a:bodyPr/>
        <a:lstStyle/>
        <a:p>
          <a:endParaRPr lang="en-US"/>
        </a:p>
      </dgm:t>
    </dgm:pt>
    <dgm:pt modelId="{7AE5F1E3-F2BB-403E-8EC4-AC4BCBC7F09B}" type="pres">
      <dgm:prSet presAssocID="{5C8705ED-7077-4FF5-8280-130D2AD57252}" presName="sp" presStyleCnt="0"/>
      <dgm:spPr/>
    </dgm:pt>
    <dgm:pt modelId="{906124E5-6ED8-4DC6-BF42-104DED489B4F}" type="pres">
      <dgm:prSet presAssocID="{099DEC23-D1BB-4754-A268-8C6A6BE3ADB3}" presName="composite" presStyleCnt="0"/>
      <dgm:spPr/>
    </dgm:pt>
    <dgm:pt modelId="{DDF918F2-00DF-4F21-8584-AEF29BB983DB}" type="pres">
      <dgm:prSet presAssocID="{099DEC23-D1BB-4754-A268-8C6A6BE3ADB3}" presName="parentText" presStyleLbl="alignNode1" presStyleIdx="2" presStyleCnt="3">
        <dgm:presLayoutVars>
          <dgm:chMax val="1"/>
          <dgm:bulletEnabled val="1"/>
        </dgm:presLayoutVars>
      </dgm:prSet>
      <dgm:spPr/>
      <dgm:t>
        <a:bodyPr/>
        <a:lstStyle/>
        <a:p>
          <a:endParaRPr lang="en-US"/>
        </a:p>
      </dgm:t>
    </dgm:pt>
    <dgm:pt modelId="{F2AB5785-F0E5-4CEA-82BE-006E4D8BCA91}" type="pres">
      <dgm:prSet presAssocID="{099DEC23-D1BB-4754-A268-8C6A6BE3ADB3}" presName="descendantText" presStyleLbl="alignAcc1" presStyleIdx="2" presStyleCnt="3" custLinFactNeighborX="-555" custLinFactNeighborY="8482">
        <dgm:presLayoutVars>
          <dgm:bulletEnabled val="1"/>
        </dgm:presLayoutVars>
      </dgm:prSet>
      <dgm:spPr/>
      <dgm:t>
        <a:bodyPr/>
        <a:lstStyle/>
        <a:p>
          <a:endParaRPr lang="en-US"/>
        </a:p>
      </dgm:t>
    </dgm:pt>
  </dgm:ptLst>
  <dgm:cxnLst>
    <dgm:cxn modelId="{89B88F33-E8D9-4C6D-B09C-6A260BE30CCD}" type="presOf" srcId="{5A6ADF00-BCCA-4515-94B0-44318724F57F}" destId="{1ED42D32-4C9E-4756-A414-D0AC66302815}" srcOrd="0" destOrd="0" presId="urn:microsoft.com/office/officeart/2005/8/layout/chevron2"/>
    <dgm:cxn modelId="{CC6FD885-354A-41A3-81CC-5273DDF125B3}" srcId="{5316E5F3-1D9C-4164-BD6F-CD7FB3ECD49F}" destId="{218CE17A-38F2-4B73-99CB-D0911C03F6F5}" srcOrd="0" destOrd="0" parTransId="{9691F86C-AA15-4346-B2A3-3DD12D884E3F}" sibTransId="{99681F11-36F7-43DC-893D-A723D1A3688E}"/>
    <dgm:cxn modelId="{640C4F92-6BB8-4BEA-9431-72C12399B23B}" type="presOf" srcId="{435E3097-0CE0-4940-BB65-814F431268C2}" destId="{1ED42D32-4C9E-4756-A414-D0AC66302815}" srcOrd="0" destOrd="2" presId="urn:microsoft.com/office/officeart/2005/8/layout/chevron2"/>
    <dgm:cxn modelId="{EBAF715C-0E4F-422B-A42C-2545CF41ABB5}" srcId="{DDB70F58-CC24-4936-8363-6920C7954701}" destId="{BCC933CA-768D-42F0-B7C1-795B7B5E53DB}" srcOrd="2" destOrd="0" parTransId="{E25B52F7-15D5-4048-83BC-1EC4FF724F4C}" sibTransId="{D6AFB71E-B861-4273-983E-64779EECA256}"/>
    <dgm:cxn modelId="{2DFED7FD-E9E5-43FD-9747-2BF7E9CBD961}" srcId="{DDB70F58-CC24-4936-8363-6920C7954701}" destId="{51FA5DC1-EC2B-4B18-809A-34336733C06A}" srcOrd="6" destOrd="0" parTransId="{A2F450EE-642D-49A7-9B78-68A140D60420}" sibTransId="{5801A723-B341-40E8-8D22-358C41D4EFA6}"/>
    <dgm:cxn modelId="{66847906-3A14-45A3-9C4B-FF34080AE965}" srcId="{099DEC23-D1BB-4754-A268-8C6A6BE3ADB3}" destId="{69B314A7-FF34-4838-9570-7DE9836204CC}" srcOrd="1" destOrd="0" parTransId="{6A59CB30-EF83-4A56-BC13-CB406B101DEC}" sibTransId="{D3719B45-1DC7-4F44-A853-7409F23153A6}"/>
    <dgm:cxn modelId="{B64A9865-CA42-44FB-8126-BBB47CBFD316}" type="presOf" srcId="{218CE17A-38F2-4B73-99CB-D0911C03F6F5}" destId="{D5CC3045-311D-4E89-965F-1FA64F34FB7C}" srcOrd="0" destOrd="0" presId="urn:microsoft.com/office/officeart/2005/8/layout/chevron2"/>
    <dgm:cxn modelId="{739B730A-7383-4AFC-86E3-E3CD7F92F088}" srcId="{5316E5F3-1D9C-4164-BD6F-CD7FB3ECD49F}" destId="{099DEC23-D1BB-4754-A268-8C6A6BE3ADB3}" srcOrd="2" destOrd="0" parTransId="{99F592E6-7F22-45FC-8B4A-514B489BF1F3}" sibTransId="{E3C24281-C5B2-4191-BB2B-96D599CCC0C1}"/>
    <dgm:cxn modelId="{F36C2FC5-EA01-4273-85FE-9458AB0AB258}" srcId="{DDB70F58-CC24-4936-8363-6920C7954701}" destId="{1AA17126-4C85-47F7-9EFE-0EA9470E1575}" srcOrd="3" destOrd="0" parTransId="{BE661CE7-1061-4CC3-962D-692FB62577E5}" sibTransId="{B3AC35B8-A666-4039-8CE6-A2E04E54BBA7}"/>
    <dgm:cxn modelId="{0B30DECC-3B88-414C-93CD-30BAAE8C77F0}" srcId="{5316E5F3-1D9C-4164-BD6F-CD7FB3ECD49F}" destId="{DDB70F58-CC24-4936-8363-6920C7954701}" srcOrd="1" destOrd="0" parTransId="{4402F87A-8345-4CD0-A88A-48C77C601C2A}" sibTransId="{5C8705ED-7077-4FF5-8280-130D2AD57252}"/>
    <dgm:cxn modelId="{879D3635-6E41-4B01-9D41-F2141AED830F}" type="presOf" srcId="{1AA17126-4C85-47F7-9EFE-0EA9470E1575}" destId="{967C56F0-CAD9-471E-89F7-887ACE2DCF0E}" srcOrd="0" destOrd="3" presId="urn:microsoft.com/office/officeart/2005/8/layout/chevron2"/>
    <dgm:cxn modelId="{493B9EFC-BB22-4CE3-BFFC-0EA11A85A9DC}" srcId="{DDB70F58-CC24-4936-8363-6920C7954701}" destId="{5381B94E-0E65-43EE-8C00-32C45B932447}" srcOrd="4" destOrd="0" parTransId="{4FC5B6D2-DE89-477E-97E8-E92169AFAC64}" sibTransId="{33E334E1-A3C9-41F4-A31E-E163E6E49C82}"/>
    <dgm:cxn modelId="{25811E6C-05BD-4E81-BF54-97CA8E857892}" type="presOf" srcId="{15236A95-611F-498D-9E4A-141828C0B118}" destId="{967C56F0-CAD9-471E-89F7-887ACE2DCF0E}" srcOrd="0" destOrd="0" presId="urn:microsoft.com/office/officeart/2005/8/layout/chevron2"/>
    <dgm:cxn modelId="{EC35D2E1-B6CE-46BD-88B5-9E5A03BCA8A5}" srcId="{099DEC23-D1BB-4754-A268-8C6A6BE3ADB3}" destId="{C2EE8F9C-7812-42BB-B979-177BCE849108}" srcOrd="0" destOrd="0" parTransId="{7EC50EB1-832B-4F2B-B935-6B52DF585B20}" sibTransId="{80FDA586-CE8A-450D-BC9F-81F44F430C33}"/>
    <dgm:cxn modelId="{39921850-8871-4621-B366-B31CBDBB9BF9}" srcId="{218CE17A-38F2-4B73-99CB-D0911C03F6F5}" destId="{F3A87468-1F0D-4FAF-97A8-E6CCE94F0A39}" srcOrd="1" destOrd="0" parTransId="{F123EF68-833E-4489-8FA3-16D0D05B6EC1}" sibTransId="{E33D68F9-1253-492C-8FF7-2272213FEE09}"/>
    <dgm:cxn modelId="{A8A1E14F-A208-4859-8021-D541A80747D0}" type="presOf" srcId="{07B67994-0BB3-4303-BAD9-96B65043C15C}" destId="{F2AB5785-F0E5-4CEA-82BE-006E4D8BCA91}" srcOrd="0" destOrd="2" presId="urn:microsoft.com/office/officeart/2005/8/layout/chevron2"/>
    <dgm:cxn modelId="{84E7435A-EAB9-4837-A7A9-C11B07A40544}" srcId="{218CE17A-38F2-4B73-99CB-D0911C03F6F5}" destId="{435E3097-0CE0-4940-BB65-814F431268C2}" srcOrd="2" destOrd="0" parTransId="{7B3D5D3B-0952-4224-A190-67A361CC1B4F}" sibTransId="{2C64F046-3327-4EE9-9B54-6E173CAD2467}"/>
    <dgm:cxn modelId="{21D73062-C704-442F-821E-08E9D43831C6}" type="presOf" srcId="{6AA6458D-E8AE-473C-A96F-AF3EC73BFCB1}" destId="{967C56F0-CAD9-471E-89F7-887ACE2DCF0E}" srcOrd="0" destOrd="1" presId="urn:microsoft.com/office/officeart/2005/8/layout/chevron2"/>
    <dgm:cxn modelId="{44C1BAE2-71D9-441F-B43B-840D507664F1}" type="presOf" srcId="{E2B942C2-750E-4E18-AD30-CEB33DC4475C}" destId="{967C56F0-CAD9-471E-89F7-887ACE2DCF0E}" srcOrd="0" destOrd="5" presId="urn:microsoft.com/office/officeart/2005/8/layout/chevron2"/>
    <dgm:cxn modelId="{15CCBA0A-2498-4593-B0FF-8BB2B31882E3}" srcId="{DDB70F58-CC24-4936-8363-6920C7954701}" destId="{E2B942C2-750E-4E18-AD30-CEB33DC4475C}" srcOrd="5" destOrd="0" parTransId="{362D3CCA-F262-4D2D-886F-0B72580ACC87}" sibTransId="{5650241B-A2A4-4A02-A162-61EA082DC9AB}"/>
    <dgm:cxn modelId="{E0AB69C4-C3F3-4427-B7D3-74753B24951A}" type="presOf" srcId="{BCC933CA-768D-42F0-B7C1-795B7B5E53DB}" destId="{967C56F0-CAD9-471E-89F7-887ACE2DCF0E}" srcOrd="0" destOrd="2" presId="urn:microsoft.com/office/officeart/2005/8/layout/chevron2"/>
    <dgm:cxn modelId="{6C57EE27-474E-44AA-9D0C-02886AA128A7}" type="presOf" srcId="{5381B94E-0E65-43EE-8C00-32C45B932447}" destId="{967C56F0-CAD9-471E-89F7-887ACE2DCF0E}" srcOrd="0" destOrd="4" presId="urn:microsoft.com/office/officeart/2005/8/layout/chevron2"/>
    <dgm:cxn modelId="{4EA3030F-AD18-4CC9-A672-7435D602952C}" type="presOf" srcId="{099DEC23-D1BB-4754-A268-8C6A6BE3ADB3}" destId="{DDF918F2-00DF-4F21-8584-AEF29BB983DB}" srcOrd="0" destOrd="0" presId="urn:microsoft.com/office/officeart/2005/8/layout/chevron2"/>
    <dgm:cxn modelId="{AAAD4150-C35B-4B3D-BE58-6F99A77F0CF0}" type="presOf" srcId="{DDB70F58-CC24-4936-8363-6920C7954701}" destId="{0F615BB3-1FFD-4DD7-A19D-166412D0F1E5}" srcOrd="0" destOrd="0" presId="urn:microsoft.com/office/officeart/2005/8/layout/chevron2"/>
    <dgm:cxn modelId="{0841ABCA-1785-461C-BD13-C7D01A0E1893}" type="presOf" srcId="{5316E5F3-1D9C-4164-BD6F-CD7FB3ECD49F}" destId="{31AE914E-F233-417B-92E9-68EAE7DB341C}" srcOrd="0" destOrd="0" presId="urn:microsoft.com/office/officeart/2005/8/layout/chevron2"/>
    <dgm:cxn modelId="{2145921E-37C5-4D5F-AF5C-6B5B1C00FB16}" srcId="{218CE17A-38F2-4B73-99CB-D0911C03F6F5}" destId="{5A6ADF00-BCCA-4515-94B0-44318724F57F}" srcOrd="0" destOrd="0" parTransId="{A15C08FC-42EF-44DB-B7B5-7392F372D969}" sibTransId="{9BC481EC-641A-4118-BB91-D4B22CFE6A64}"/>
    <dgm:cxn modelId="{AC753249-416D-4C2A-92A2-E2C2013448F7}" type="presOf" srcId="{F3A87468-1F0D-4FAF-97A8-E6CCE94F0A39}" destId="{1ED42D32-4C9E-4756-A414-D0AC66302815}" srcOrd="0" destOrd="1" presId="urn:microsoft.com/office/officeart/2005/8/layout/chevron2"/>
    <dgm:cxn modelId="{EA9BCFC0-F6D6-4D65-9D67-3D2B8B7229AF}" srcId="{DDB70F58-CC24-4936-8363-6920C7954701}" destId="{15236A95-611F-498D-9E4A-141828C0B118}" srcOrd="0" destOrd="0" parTransId="{AB3936FB-2978-434F-A48E-34DCADAC100E}" sibTransId="{709CE094-F3C7-4692-AD0A-218DBFBB29F8}"/>
    <dgm:cxn modelId="{57AC2312-AA00-4AB0-AEE8-B85822033CEA}" srcId="{DDB70F58-CC24-4936-8363-6920C7954701}" destId="{6AA6458D-E8AE-473C-A96F-AF3EC73BFCB1}" srcOrd="1" destOrd="0" parTransId="{39474DDD-62D7-4F5F-9D4E-9AB30FEB1E9A}" sibTransId="{5C20D27E-B4D3-442C-BCCE-1F36B481BD2E}"/>
    <dgm:cxn modelId="{2BEB0EA5-9405-498F-BBAA-4D05F41B751C}" type="presOf" srcId="{C2EE8F9C-7812-42BB-B979-177BCE849108}" destId="{F2AB5785-F0E5-4CEA-82BE-006E4D8BCA91}" srcOrd="0" destOrd="0" presId="urn:microsoft.com/office/officeart/2005/8/layout/chevron2"/>
    <dgm:cxn modelId="{169BD328-5CF9-40C3-A73F-EC8C58F7D90E}" type="presOf" srcId="{51FA5DC1-EC2B-4B18-809A-34336733C06A}" destId="{967C56F0-CAD9-471E-89F7-887ACE2DCF0E}" srcOrd="0" destOrd="6" presId="urn:microsoft.com/office/officeart/2005/8/layout/chevron2"/>
    <dgm:cxn modelId="{28057F09-E70B-44DE-BA88-84BA723F7232}" srcId="{099DEC23-D1BB-4754-A268-8C6A6BE3ADB3}" destId="{07B67994-0BB3-4303-BAD9-96B65043C15C}" srcOrd="2" destOrd="0" parTransId="{9190B6BD-2808-4903-8EF3-1F39C23933C1}" sibTransId="{60FA97DB-1B69-4B8F-B41C-767DA254CAE1}"/>
    <dgm:cxn modelId="{BBAB3EAC-A972-46A3-B870-49A786F92A9A}" type="presOf" srcId="{69B314A7-FF34-4838-9570-7DE9836204CC}" destId="{F2AB5785-F0E5-4CEA-82BE-006E4D8BCA91}" srcOrd="0" destOrd="1" presId="urn:microsoft.com/office/officeart/2005/8/layout/chevron2"/>
    <dgm:cxn modelId="{118081EB-37B0-4043-BDD2-7B40431F8798}" type="presParOf" srcId="{31AE914E-F233-417B-92E9-68EAE7DB341C}" destId="{F23409AF-F9E1-4766-835C-FFB69E2106A0}" srcOrd="0" destOrd="0" presId="urn:microsoft.com/office/officeart/2005/8/layout/chevron2"/>
    <dgm:cxn modelId="{77B4F043-13FD-4E87-B446-B90614371009}" type="presParOf" srcId="{F23409AF-F9E1-4766-835C-FFB69E2106A0}" destId="{D5CC3045-311D-4E89-965F-1FA64F34FB7C}" srcOrd="0" destOrd="0" presId="urn:microsoft.com/office/officeart/2005/8/layout/chevron2"/>
    <dgm:cxn modelId="{9FB630AC-8211-4157-8C7E-17D4F0F49EF2}" type="presParOf" srcId="{F23409AF-F9E1-4766-835C-FFB69E2106A0}" destId="{1ED42D32-4C9E-4756-A414-D0AC66302815}" srcOrd="1" destOrd="0" presId="urn:microsoft.com/office/officeart/2005/8/layout/chevron2"/>
    <dgm:cxn modelId="{6D1DCC93-E0B0-4D52-B286-A1465AE66CBA}" type="presParOf" srcId="{31AE914E-F233-417B-92E9-68EAE7DB341C}" destId="{7CE33689-6D9F-4039-991B-3EED0B470788}" srcOrd="1" destOrd="0" presId="urn:microsoft.com/office/officeart/2005/8/layout/chevron2"/>
    <dgm:cxn modelId="{14936D2E-29B8-4F88-8EB1-11F4DD254148}" type="presParOf" srcId="{31AE914E-F233-417B-92E9-68EAE7DB341C}" destId="{E91D36DF-A3C8-485B-B51F-234144D4673F}" srcOrd="2" destOrd="0" presId="urn:microsoft.com/office/officeart/2005/8/layout/chevron2"/>
    <dgm:cxn modelId="{6D1B4E1E-C98B-49FF-95B7-A4347E6366AB}" type="presParOf" srcId="{E91D36DF-A3C8-485B-B51F-234144D4673F}" destId="{0F615BB3-1FFD-4DD7-A19D-166412D0F1E5}" srcOrd="0" destOrd="0" presId="urn:microsoft.com/office/officeart/2005/8/layout/chevron2"/>
    <dgm:cxn modelId="{7D338816-6F34-4EDB-9DF4-0F1DA1289CE1}" type="presParOf" srcId="{E91D36DF-A3C8-485B-B51F-234144D4673F}" destId="{967C56F0-CAD9-471E-89F7-887ACE2DCF0E}" srcOrd="1" destOrd="0" presId="urn:microsoft.com/office/officeart/2005/8/layout/chevron2"/>
    <dgm:cxn modelId="{CEF63867-31C9-47B7-8FDF-5DB35DBFE8C2}" type="presParOf" srcId="{31AE914E-F233-417B-92E9-68EAE7DB341C}" destId="{7AE5F1E3-F2BB-403E-8EC4-AC4BCBC7F09B}" srcOrd="3" destOrd="0" presId="urn:microsoft.com/office/officeart/2005/8/layout/chevron2"/>
    <dgm:cxn modelId="{A8B893BA-7590-4849-9C93-75A98D30A7B1}" type="presParOf" srcId="{31AE914E-F233-417B-92E9-68EAE7DB341C}" destId="{906124E5-6ED8-4DC6-BF42-104DED489B4F}" srcOrd="4" destOrd="0" presId="urn:microsoft.com/office/officeart/2005/8/layout/chevron2"/>
    <dgm:cxn modelId="{655EE50C-F8ED-497B-A18F-993F69290BC3}" type="presParOf" srcId="{906124E5-6ED8-4DC6-BF42-104DED489B4F}" destId="{DDF918F2-00DF-4F21-8584-AEF29BB983DB}" srcOrd="0" destOrd="0" presId="urn:microsoft.com/office/officeart/2005/8/layout/chevron2"/>
    <dgm:cxn modelId="{BCD1CA3F-8410-4639-801A-9A4C828D8DE2}" type="presParOf" srcId="{906124E5-6ED8-4DC6-BF42-104DED489B4F}" destId="{F2AB5785-F0E5-4CEA-82BE-006E4D8BCA91}"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CC3045-311D-4E89-965F-1FA64F34FB7C}">
      <dsp:nvSpPr>
        <dsp:cNvPr id="0" name=""/>
        <dsp:cNvSpPr/>
      </dsp:nvSpPr>
      <dsp:spPr>
        <a:xfrm rot="5400000">
          <a:off x="-130007" y="131866"/>
          <a:ext cx="866716" cy="60670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a:latin typeface="Arial" panose="020B0604020202020204" pitchFamily="34" charset="0"/>
              <a:cs typeface="Arial" panose="020B0604020202020204" pitchFamily="34" charset="0"/>
            </a:rPr>
            <a:t>Define</a:t>
          </a:r>
        </a:p>
      </dsp:txBody>
      <dsp:txXfrm rot="-5400000">
        <a:off x="1" y="305210"/>
        <a:ext cx="606701" cy="260015"/>
      </dsp:txXfrm>
    </dsp:sp>
    <dsp:sp modelId="{1ED42D32-4C9E-4756-A414-D0AC66302815}">
      <dsp:nvSpPr>
        <dsp:cNvPr id="0" name=""/>
        <dsp:cNvSpPr/>
      </dsp:nvSpPr>
      <dsp:spPr>
        <a:xfrm rot="5400000">
          <a:off x="1530629" y="-895759"/>
          <a:ext cx="563365" cy="242114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en-GB" sz="900" kern="1200" dirty="0">
              <a:latin typeface="Arial" panose="020B0604020202020204" pitchFamily="34" charset="0"/>
              <a:cs typeface="Arial" panose="020B0604020202020204" pitchFamily="34" charset="0"/>
            </a:rPr>
            <a:t>Raise awareness of need</a:t>
          </a:r>
        </a:p>
        <a:p>
          <a:pPr marL="57150" lvl="1" indent="-57150" algn="l" defTabSz="400050">
            <a:lnSpc>
              <a:spcPct val="90000"/>
            </a:lnSpc>
            <a:spcBef>
              <a:spcPct val="0"/>
            </a:spcBef>
            <a:spcAft>
              <a:spcPct val="15000"/>
            </a:spcAft>
            <a:buChar char="••"/>
          </a:pPr>
          <a:r>
            <a:rPr lang="en-GB" sz="900" kern="1200" dirty="0">
              <a:latin typeface="Arial" panose="020B0604020202020204" pitchFamily="34" charset="0"/>
              <a:cs typeface="Arial" panose="020B0604020202020204" pitchFamily="34" charset="0"/>
            </a:rPr>
            <a:t>Activate core change team</a:t>
          </a:r>
        </a:p>
        <a:p>
          <a:pPr marL="57150" lvl="1" indent="-57150" algn="l" defTabSz="400050">
            <a:lnSpc>
              <a:spcPct val="90000"/>
            </a:lnSpc>
            <a:spcBef>
              <a:spcPct val="0"/>
            </a:spcBef>
            <a:spcAft>
              <a:spcPct val="15000"/>
            </a:spcAft>
            <a:buChar char="••"/>
          </a:pPr>
          <a:r>
            <a:rPr lang="en-GB" sz="900" kern="1200" dirty="0">
              <a:latin typeface="Arial" panose="020B0604020202020204" pitchFamily="34" charset="0"/>
              <a:cs typeface="Arial" panose="020B0604020202020204" pitchFamily="34" charset="0"/>
            </a:rPr>
            <a:t>Develop vision in line with organisational culture</a:t>
          </a:r>
        </a:p>
      </dsp:txBody>
      <dsp:txXfrm rot="-5400000">
        <a:off x="601739" y="60632"/>
        <a:ext cx="2393646" cy="508363"/>
      </dsp:txXfrm>
    </dsp:sp>
    <dsp:sp modelId="{0F615BB3-1FFD-4DD7-A19D-166412D0F1E5}">
      <dsp:nvSpPr>
        <dsp:cNvPr id="0" name=""/>
        <dsp:cNvSpPr/>
      </dsp:nvSpPr>
      <dsp:spPr>
        <a:xfrm rot="5400000">
          <a:off x="-130007" y="785356"/>
          <a:ext cx="866716" cy="60670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a:t>Design</a:t>
          </a:r>
        </a:p>
      </dsp:txBody>
      <dsp:txXfrm rot="-5400000">
        <a:off x="1" y="958700"/>
        <a:ext cx="606701" cy="260015"/>
      </dsp:txXfrm>
    </dsp:sp>
    <dsp:sp modelId="{967C56F0-CAD9-471E-89F7-887ACE2DCF0E}">
      <dsp:nvSpPr>
        <dsp:cNvPr id="0" name=""/>
        <dsp:cNvSpPr/>
      </dsp:nvSpPr>
      <dsp:spPr>
        <a:xfrm rot="5400000">
          <a:off x="1501139" y="-230134"/>
          <a:ext cx="563365" cy="242114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endParaRPr lang="en-GB" sz="1000" kern="1200" dirty="0">
            <a:latin typeface="Arial" panose="020B0604020202020204" pitchFamily="34" charset="0"/>
            <a:cs typeface="Arial" panose="020B0604020202020204" pitchFamily="34" charset="0"/>
          </a:endParaRPr>
        </a:p>
        <a:p>
          <a:pPr marL="57150" lvl="1" indent="-57150" algn="l" defTabSz="444500">
            <a:lnSpc>
              <a:spcPct val="90000"/>
            </a:lnSpc>
            <a:spcBef>
              <a:spcPct val="0"/>
            </a:spcBef>
            <a:spcAft>
              <a:spcPct val="15000"/>
            </a:spcAft>
            <a:buChar char="••"/>
          </a:pPr>
          <a:endParaRPr lang="en-GB" sz="1000" kern="1200" dirty="0">
            <a:latin typeface="Arial" panose="020B0604020202020204" pitchFamily="34" charset="0"/>
            <a:cs typeface="Arial" panose="020B0604020202020204" pitchFamily="34" charset="0"/>
          </a:endParaRPr>
        </a:p>
        <a:p>
          <a:pPr marL="57150" lvl="1" indent="-57150" algn="l" defTabSz="400050">
            <a:lnSpc>
              <a:spcPct val="90000"/>
            </a:lnSpc>
            <a:spcBef>
              <a:spcPct val="0"/>
            </a:spcBef>
            <a:spcAft>
              <a:spcPct val="15000"/>
            </a:spcAft>
            <a:buChar char="••"/>
          </a:pPr>
          <a:r>
            <a:rPr lang="en-GB" sz="900" kern="1200" dirty="0">
              <a:latin typeface="Arial" panose="020B0604020202020204" pitchFamily="34" charset="0"/>
              <a:cs typeface="Arial" panose="020B0604020202020204" pitchFamily="34" charset="0"/>
            </a:rPr>
            <a:t>Proposed care pathway for adolescents. </a:t>
          </a:r>
          <a:endParaRPr lang="en-GB" sz="900" kern="1200" dirty="0">
            <a:solidFill>
              <a:srgbClr val="FF0000"/>
            </a:solidFill>
            <a:latin typeface="Arial" panose="020B0604020202020204" pitchFamily="34" charset="0"/>
            <a:cs typeface="Arial" panose="020B0604020202020204" pitchFamily="34" charset="0"/>
          </a:endParaRPr>
        </a:p>
        <a:p>
          <a:pPr marL="57150" lvl="1" indent="-57150" algn="l" defTabSz="400050">
            <a:lnSpc>
              <a:spcPct val="90000"/>
            </a:lnSpc>
            <a:spcBef>
              <a:spcPct val="0"/>
            </a:spcBef>
            <a:spcAft>
              <a:spcPct val="15000"/>
            </a:spcAft>
            <a:buChar char="••"/>
          </a:pPr>
          <a:r>
            <a:rPr lang="en-GB" sz="900" kern="1200" dirty="0">
              <a:latin typeface="Arial" panose="020B0604020202020204" pitchFamily="34" charset="0"/>
              <a:cs typeface="Arial" panose="020B0604020202020204" pitchFamily="34" charset="0"/>
            </a:rPr>
            <a:t>Design Welcome Booklet</a:t>
          </a:r>
        </a:p>
        <a:p>
          <a:pPr marL="57150" lvl="1" indent="-57150" algn="l" defTabSz="400050">
            <a:lnSpc>
              <a:spcPct val="90000"/>
            </a:lnSpc>
            <a:spcBef>
              <a:spcPct val="0"/>
            </a:spcBef>
            <a:spcAft>
              <a:spcPct val="15000"/>
            </a:spcAft>
            <a:buChar char="••"/>
          </a:pPr>
          <a:r>
            <a:rPr lang="en-GB" sz="900" kern="1200" dirty="0">
              <a:latin typeface="Arial" panose="020B0604020202020204" pitchFamily="34" charset="0"/>
              <a:cs typeface="Arial" panose="020B0604020202020204" pitchFamily="34" charset="0"/>
            </a:rPr>
            <a:t>Virtual Meet and Greet due to Covid restrictions</a:t>
          </a:r>
        </a:p>
        <a:p>
          <a:pPr marL="57150" lvl="1" indent="-57150" algn="l" defTabSz="444500">
            <a:lnSpc>
              <a:spcPct val="90000"/>
            </a:lnSpc>
            <a:spcBef>
              <a:spcPct val="0"/>
            </a:spcBef>
            <a:spcAft>
              <a:spcPct val="15000"/>
            </a:spcAft>
            <a:buChar char="••"/>
          </a:pPr>
          <a:endParaRPr lang="en-GB" sz="1000" kern="1200" dirty="0">
            <a:latin typeface="Arial" panose="020B0604020202020204" pitchFamily="34" charset="0"/>
            <a:cs typeface="Arial" panose="020B0604020202020204" pitchFamily="34" charset="0"/>
          </a:endParaRPr>
        </a:p>
        <a:p>
          <a:pPr marL="228600" lvl="1" indent="-228600" algn="l" defTabSz="1022350">
            <a:lnSpc>
              <a:spcPct val="90000"/>
            </a:lnSpc>
            <a:spcBef>
              <a:spcPct val="0"/>
            </a:spcBef>
            <a:spcAft>
              <a:spcPct val="15000"/>
            </a:spcAft>
            <a:buChar char="••"/>
          </a:pPr>
          <a:endParaRPr lang="en-GB" sz="2300" kern="1200"/>
        </a:p>
      </dsp:txBody>
      <dsp:txXfrm rot="-5400000">
        <a:off x="572249" y="726257"/>
        <a:ext cx="2393646" cy="508363"/>
      </dsp:txXfrm>
    </dsp:sp>
    <dsp:sp modelId="{DDF918F2-00DF-4F21-8584-AEF29BB983DB}">
      <dsp:nvSpPr>
        <dsp:cNvPr id="0" name=""/>
        <dsp:cNvSpPr/>
      </dsp:nvSpPr>
      <dsp:spPr>
        <a:xfrm rot="5400000">
          <a:off x="-130007" y="1438845"/>
          <a:ext cx="866716" cy="60670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a:latin typeface="Arial" panose="020B0604020202020204" pitchFamily="34" charset="0"/>
              <a:cs typeface="Arial" panose="020B0604020202020204" pitchFamily="34" charset="0"/>
            </a:rPr>
            <a:t>Deliver</a:t>
          </a:r>
        </a:p>
      </dsp:txBody>
      <dsp:txXfrm rot="-5400000">
        <a:off x="1" y="1612189"/>
        <a:ext cx="606701" cy="260015"/>
      </dsp:txXfrm>
    </dsp:sp>
    <dsp:sp modelId="{F2AB5785-F0E5-4CEA-82BE-006E4D8BCA91}">
      <dsp:nvSpPr>
        <dsp:cNvPr id="0" name=""/>
        <dsp:cNvSpPr/>
      </dsp:nvSpPr>
      <dsp:spPr>
        <a:xfrm rot="5400000">
          <a:off x="1522155" y="427732"/>
          <a:ext cx="563365" cy="242114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en-GB" sz="900" kern="1200" dirty="0">
              <a:latin typeface="Arial" panose="020B0604020202020204" pitchFamily="34" charset="0"/>
              <a:cs typeface="Arial" panose="020B0604020202020204" pitchFamily="34" charset="0"/>
            </a:rPr>
            <a:t>Review Force </a:t>
          </a:r>
          <a:r>
            <a:rPr lang="en-GB" sz="900" kern="1200" dirty="0" smtClean="0">
              <a:latin typeface="Arial" panose="020B0604020202020204" pitchFamily="34" charset="0"/>
              <a:cs typeface="Arial" panose="020B0604020202020204" pitchFamily="34" charset="0"/>
            </a:rPr>
            <a:t>Field </a:t>
          </a:r>
          <a:r>
            <a:rPr lang="en-GB" sz="900" kern="1200" dirty="0">
              <a:latin typeface="Arial" panose="020B0604020202020204" pitchFamily="34" charset="0"/>
              <a:cs typeface="Arial" panose="020B0604020202020204" pitchFamily="34" charset="0"/>
            </a:rPr>
            <a:t>analysis</a:t>
          </a:r>
        </a:p>
        <a:p>
          <a:pPr marL="57150" lvl="1" indent="-57150" algn="l" defTabSz="400050">
            <a:lnSpc>
              <a:spcPct val="90000"/>
            </a:lnSpc>
            <a:spcBef>
              <a:spcPct val="0"/>
            </a:spcBef>
            <a:spcAft>
              <a:spcPct val="15000"/>
            </a:spcAft>
            <a:buChar char="••"/>
          </a:pPr>
          <a:r>
            <a:rPr lang="en-GB" sz="900" kern="1200" dirty="0">
              <a:latin typeface="Arial" panose="020B0604020202020204" pitchFamily="34" charset="0"/>
              <a:cs typeface="Arial" panose="020B0604020202020204" pitchFamily="34" charset="0"/>
            </a:rPr>
            <a:t>Determine time allocated for recurring adolescent clinic</a:t>
          </a:r>
        </a:p>
        <a:p>
          <a:pPr marL="57150" lvl="1" indent="-57150" algn="l" defTabSz="400050">
            <a:lnSpc>
              <a:spcPct val="90000"/>
            </a:lnSpc>
            <a:spcBef>
              <a:spcPct val="0"/>
            </a:spcBef>
            <a:spcAft>
              <a:spcPct val="15000"/>
            </a:spcAft>
            <a:buChar char="••"/>
          </a:pPr>
          <a:r>
            <a:rPr lang="en-GB" sz="900" kern="1200">
              <a:latin typeface="Arial" panose="020B0604020202020204" pitchFamily="34" charset="0"/>
              <a:cs typeface="Arial" panose="020B0604020202020204" pitchFamily="34" charset="0"/>
            </a:rPr>
            <a:t>HSE Spark funding secured to print booklets</a:t>
          </a:r>
        </a:p>
      </dsp:txBody>
      <dsp:txXfrm rot="-5400000">
        <a:off x="593265" y="1384124"/>
        <a:ext cx="2393646" cy="50836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
            <a:ext cx="6221737" cy="489814"/>
          </a:xfrm>
          <a:prstGeom prst="rect">
            <a:avLst/>
          </a:prstGeom>
          <a:noFill/>
          <a:ln w="9525">
            <a:noFill/>
            <a:miter lim="800000"/>
          </a:ln>
          <a:effectLst/>
        </p:spPr>
        <p:txBody>
          <a:bodyPr vert="horz" wrap="square" lIns="91030" tIns="45514" rIns="91030" bIns="45514" numCol="1" anchor="t" anchorCtr="0" compatLnSpc="1"/>
          <a:lstStyle>
            <a:lvl1pPr>
              <a:defRPr sz="1200"/>
            </a:lvl1pPr>
          </a:lstStyle>
          <a:p>
            <a:endParaRPr lang="en-US"/>
          </a:p>
        </p:txBody>
      </p:sp>
      <p:sp>
        <p:nvSpPr>
          <p:cNvPr id="3075" name="Rectangle 3"/>
          <p:cNvSpPr>
            <a:spLocks noGrp="1" noChangeArrowheads="1"/>
          </p:cNvSpPr>
          <p:nvPr>
            <p:ph type="dt" idx="1"/>
          </p:nvPr>
        </p:nvSpPr>
        <p:spPr bwMode="auto">
          <a:xfrm>
            <a:off x="8131878" y="1"/>
            <a:ext cx="6221737" cy="489814"/>
          </a:xfrm>
          <a:prstGeom prst="rect">
            <a:avLst/>
          </a:prstGeom>
          <a:noFill/>
          <a:ln w="9525">
            <a:noFill/>
            <a:miter lim="800000"/>
          </a:ln>
          <a:effectLst/>
        </p:spPr>
        <p:txBody>
          <a:bodyPr vert="horz" wrap="square" lIns="91030" tIns="45514" rIns="91030" bIns="45514" numCol="1" anchor="t" anchorCtr="0" compatLnSpc="1"/>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4727439" y="734721"/>
            <a:ext cx="4901033" cy="3675774"/>
          </a:xfrm>
          <a:prstGeom prst="rect">
            <a:avLst/>
          </a:prstGeom>
          <a:noFill/>
          <a:ln w="9525">
            <a:solidFill>
              <a:srgbClr val="000000"/>
            </a:solidFill>
            <a:miter lim="800000"/>
          </a:ln>
          <a:effectLst/>
        </p:spPr>
      </p:sp>
      <p:sp>
        <p:nvSpPr>
          <p:cNvPr id="3077" name="Rectangle 5"/>
          <p:cNvSpPr>
            <a:spLocks noGrp="1" noChangeArrowheads="1"/>
          </p:cNvSpPr>
          <p:nvPr>
            <p:ph type="body" sz="quarter" idx="3"/>
          </p:nvPr>
        </p:nvSpPr>
        <p:spPr bwMode="auto">
          <a:xfrm>
            <a:off x="1434904" y="4654320"/>
            <a:ext cx="11486105" cy="4410495"/>
          </a:xfrm>
          <a:prstGeom prst="rect">
            <a:avLst/>
          </a:prstGeom>
          <a:noFill/>
          <a:ln w="9525">
            <a:noFill/>
            <a:miter lim="800000"/>
          </a:ln>
          <a:effectLst/>
        </p:spPr>
        <p:txBody>
          <a:bodyPr vert="horz" wrap="square" lIns="91030" tIns="45514" rIns="91030" bIns="45514" numCol="1"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9307557"/>
            <a:ext cx="6221737" cy="489814"/>
          </a:xfrm>
          <a:prstGeom prst="rect">
            <a:avLst/>
          </a:prstGeom>
          <a:noFill/>
          <a:ln w="9525">
            <a:noFill/>
            <a:miter lim="800000"/>
          </a:ln>
          <a:effectLst/>
        </p:spPr>
        <p:txBody>
          <a:bodyPr vert="horz" wrap="square" lIns="91030" tIns="45514" rIns="91030" bIns="45514" numCol="1" anchor="b" anchorCtr="0" compatLnSpc="1"/>
          <a:lstStyle>
            <a:lvl1pPr>
              <a:defRPr sz="1200"/>
            </a:lvl1pPr>
          </a:lstStyle>
          <a:p>
            <a:endParaRPr lang="en-US"/>
          </a:p>
        </p:txBody>
      </p:sp>
      <p:sp>
        <p:nvSpPr>
          <p:cNvPr id="3079" name="Rectangle 7"/>
          <p:cNvSpPr>
            <a:spLocks noGrp="1" noChangeArrowheads="1"/>
          </p:cNvSpPr>
          <p:nvPr>
            <p:ph type="sldNum" sz="quarter" idx="5"/>
          </p:nvPr>
        </p:nvSpPr>
        <p:spPr bwMode="auto">
          <a:xfrm>
            <a:off x="8131878" y="9307557"/>
            <a:ext cx="6221737" cy="489814"/>
          </a:xfrm>
          <a:prstGeom prst="rect">
            <a:avLst/>
          </a:prstGeom>
          <a:noFill/>
          <a:ln w="9525">
            <a:noFill/>
            <a:miter lim="800000"/>
          </a:ln>
          <a:effectLst/>
        </p:spPr>
        <p:txBody>
          <a:bodyPr vert="horz" wrap="square" lIns="91030" tIns="45514" rIns="91030" bIns="45514" numCol="1" anchor="b" anchorCtr="0" compatLnSpc="1"/>
          <a:lstStyle>
            <a:lvl1pPr algn="r">
              <a:defRPr sz="1200"/>
            </a:lvl1pPr>
          </a:lstStyle>
          <a:p>
            <a:fld id="{35209D8D-13AE-4BDC-A393-0DDC57347DA8}" type="slidenum">
              <a:rPr lang="en-US"/>
              <a:t>‹#›</a:t>
            </a:fld>
            <a:endParaRPr lang="en-US"/>
          </a:p>
        </p:txBody>
      </p:sp>
    </p:spTree>
    <p:extLst>
      <p:ext uri="{BB962C8B-B14F-4D97-AF65-F5344CB8AC3E}">
        <p14:creationId xmlns:p14="http://schemas.microsoft.com/office/powerpoint/2010/main" val="36843472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101A879-0503-4E86-9CBC-E61C7FA4F3E6}" type="slidenum">
              <a:rPr lang="en-US"/>
              <a:t>1</a:t>
            </a:fld>
            <a:endParaRPr lang="en-US"/>
          </a:p>
        </p:txBody>
      </p:sp>
      <p:sp>
        <p:nvSpPr>
          <p:cNvPr id="4098" name="Rectangle 2"/>
          <p:cNvSpPr>
            <a:spLocks noGrp="1" noRot="1" noChangeAspect="1" noChangeArrowheads="1" noTextEdit="1"/>
          </p:cNvSpPr>
          <p:nvPr>
            <p:ph type="sldImg"/>
          </p:nvPr>
        </p:nvSpPr>
        <p:spPr>
          <a:xfrm>
            <a:off x="4727575" y="735013"/>
            <a:ext cx="4900613" cy="3675062"/>
          </a:xfrm>
        </p:spPr>
      </p:sp>
      <p:sp>
        <p:nvSpPr>
          <p:cNvPr id="4099"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967" y="2982516"/>
            <a:ext cx="10879668" cy="2058590"/>
          </a:xfrm>
          <a:prstGeom prst="rect">
            <a:avLst/>
          </a:prstGeom>
        </p:spPr>
        <p:txBody>
          <a:bodyPr/>
          <a:lstStyle/>
          <a:p>
            <a:r>
              <a:rPr lang="en-US"/>
              <a:t>Click to edit Master title style</a:t>
            </a:r>
            <a:endParaRPr lang="en-IE"/>
          </a:p>
        </p:txBody>
      </p:sp>
      <p:sp>
        <p:nvSpPr>
          <p:cNvPr id="3" name="Subtitle 2"/>
          <p:cNvSpPr>
            <a:spLocks noGrp="1"/>
          </p:cNvSpPr>
          <p:nvPr>
            <p:ph type="subTitle" idx="1"/>
          </p:nvPr>
        </p:nvSpPr>
        <p:spPr>
          <a:xfrm>
            <a:off x="1919818" y="5441156"/>
            <a:ext cx="8961968" cy="2452688"/>
          </a:xfrm>
          <a:prstGeom prst="rect">
            <a:avLst/>
          </a:prstGeom>
        </p:spPr>
        <p:txBody>
          <a:bodyPr/>
          <a:lstStyle>
            <a:lvl1pPr marL="0" indent="0" algn="ctr">
              <a:buNone/>
              <a:defRPr/>
            </a:lvl1pPr>
            <a:lvl2pPr marL="609600" indent="0" algn="ctr">
              <a:buNone/>
              <a:defRPr/>
            </a:lvl2pPr>
            <a:lvl3pPr marL="1219200" indent="0" algn="ctr">
              <a:buNone/>
              <a:defRPr/>
            </a:lvl3pPr>
            <a:lvl4pPr marL="1828800" indent="0" algn="ctr">
              <a:buNone/>
              <a:defRPr/>
            </a:lvl4pPr>
            <a:lvl5pPr marL="2438400" indent="0" algn="ctr">
              <a:buNone/>
              <a:defRPr/>
            </a:lvl5pPr>
            <a:lvl6pPr marL="3048000" indent="0" algn="ctr">
              <a:buNone/>
              <a:defRPr/>
            </a:lvl6pPr>
            <a:lvl7pPr marL="3657600" indent="0" algn="ctr">
              <a:buNone/>
              <a:defRPr/>
            </a:lvl7pPr>
            <a:lvl8pPr marL="4267200" indent="0" algn="ctr">
              <a:buNone/>
              <a:defRPr/>
            </a:lvl8pPr>
            <a:lvl9pPr marL="4876800" indent="0" algn="ctr">
              <a:buNone/>
              <a:defRPr/>
            </a:lvl9pPr>
          </a:lstStyle>
          <a:p>
            <a:r>
              <a:rPr lang="en-US"/>
              <a:t>Click to edit Master subtitle style</a:t>
            </a:r>
            <a:endParaRPr lang="en-IE"/>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0DF6094-28C2-43C3-9B21-D4D851897A31}"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233" y="384572"/>
            <a:ext cx="11523134" cy="1600200"/>
          </a:xfrm>
          <a:prstGeom prst="rect">
            <a:avLst/>
          </a:prstGeom>
        </p:spPr>
        <p:txBody>
          <a:bodyPr/>
          <a:lstStyle/>
          <a:p>
            <a:r>
              <a:rPr lang="en-US"/>
              <a:t>Click to edit Master title style</a:t>
            </a:r>
            <a:endParaRPr lang="en-IE"/>
          </a:p>
        </p:txBody>
      </p:sp>
      <p:sp>
        <p:nvSpPr>
          <p:cNvPr id="3" name="Content Placeholder 2"/>
          <p:cNvSpPr>
            <a:spLocks noGrp="1"/>
          </p:cNvSpPr>
          <p:nvPr>
            <p:ph idx="1"/>
          </p:nvPr>
        </p:nvSpPr>
        <p:spPr>
          <a:xfrm>
            <a:off x="639233" y="2240756"/>
            <a:ext cx="11523134" cy="63353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9590735-0B0B-492F-B259-5D492244F2E0}" type="slidenum">
              <a:rPr lang="en-US"/>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1767" y="6169819"/>
            <a:ext cx="10881785" cy="1906191"/>
          </a:xfrm>
          <a:prstGeom prst="rect">
            <a:avLst/>
          </a:prstGeom>
        </p:spPr>
        <p:txBody>
          <a:bodyPr anchor="t"/>
          <a:lstStyle>
            <a:lvl1pPr algn="l">
              <a:defRPr sz="5335" b="1" cap="all"/>
            </a:lvl1pPr>
          </a:lstStyle>
          <a:p>
            <a:r>
              <a:rPr lang="en-US"/>
              <a:t>Click to edit Master title style</a:t>
            </a:r>
            <a:endParaRPr lang="en-IE"/>
          </a:p>
        </p:txBody>
      </p:sp>
      <p:sp>
        <p:nvSpPr>
          <p:cNvPr id="3" name="Text Placeholder 2"/>
          <p:cNvSpPr>
            <a:spLocks noGrp="1"/>
          </p:cNvSpPr>
          <p:nvPr>
            <p:ph type="body" idx="1"/>
          </p:nvPr>
        </p:nvSpPr>
        <p:spPr>
          <a:xfrm>
            <a:off x="1011767" y="4069556"/>
            <a:ext cx="10881785" cy="2100263"/>
          </a:xfrm>
          <a:prstGeom prst="rect">
            <a:avLst/>
          </a:prstGeom>
        </p:spPr>
        <p:txBody>
          <a:bodyPr anchor="b"/>
          <a:lstStyle>
            <a:lvl1pPr marL="0" indent="0">
              <a:buNone/>
              <a:defRPr sz="2665"/>
            </a:lvl1pPr>
            <a:lvl2pPr marL="609600" indent="0">
              <a:buNone/>
              <a:defRPr sz="2400"/>
            </a:lvl2pPr>
            <a:lvl3pPr marL="1219200" indent="0">
              <a:buNone/>
              <a:defRPr sz="2135"/>
            </a:lvl3pPr>
            <a:lvl4pPr marL="1828800" indent="0">
              <a:buNone/>
              <a:defRPr sz="1865"/>
            </a:lvl4pPr>
            <a:lvl5pPr marL="2438400" indent="0">
              <a:buNone/>
              <a:defRPr sz="1865"/>
            </a:lvl5pPr>
            <a:lvl6pPr marL="3048000" indent="0">
              <a:buNone/>
              <a:defRPr sz="1865"/>
            </a:lvl6pPr>
            <a:lvl7pPr marL="3657600" indent="0">
              <a:buNone/>
              <a:defRPr sz="1865"/>
            </a:lvl7pPr>
            <a:lvl8pPr marL="4267200" indent="0">
              <a:buNone/>
              <a:defRPr sz="1865"/>
            </a:lvl8pPr>
            <a:lvl9pPr marL="4876800" indent="0">
              <a:buNone/>
              <a:defRPr sz="1865"/>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9AB1401-B1DE-439E-813B-A715F3ABA46E}"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39233" y="384572"/>
            <a:ext cx="11523134" cy="1600200"/>
          </a:xfrm>
          <a:prstGeom prst="rect">
            <a:avLst/>
          </a:prstGeom>
        </p:spPr>
        <p:txBody>
          <a:bodyPr/>
          <a:lstStyle/>
          <a:p>
            <a:r>
              <a:rPr lang="en-US"/>
              <a:t>Click to edit Master title style</a:t>
            </a:r>
            <a:endParaRPr lang="en-IE"/>
          </a:p>
        </p:txBody>
      </p:sp>
      <p:sp>
        <p:nvSpPr>
          <p:cNvPr id="3" name="Content Placeholder 2"/>
          <p:cNvSpPr>
            <a:spLocks noGrp="1"/>
          </p:cNvSpPr>
          <p:nvPr>
            <p:ph sz="half" idx="1"/>
          </p:nvPr>
        </p:nvSpPr>
        <p:spPr>
          <a:xfrm>
            <a:off x="639233" y="2240756"/>
            <a:ext cx="5659967" cy="6335316"/>
          </a:xfrm>
          <a:prstGeom prst="rect">
            <a:avLst/>
          </a:prstGeo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502401" y="2240756"/>
            <a:ext cx="5659967" cy="6335316"/>
          </a:xfrm>
          <a:prstGeom prst="rect">
            <a:avLst/>
          </a:prstGeo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B9B123D-0596-4971-AB85-3E06244FAA3E}" type="slidenum">
              <a:rPr lang="en-US"/>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9233" y="384572"/>
            <a:ext cx="11523134" cy="1600200"/>
          </a:xfrm>
          <a:prstGeom prst="rect">
            <a:avLst/>
          </a:prstGeom>
        </p:spPr>
        <p:txBody>
          <a:bodyPr/>
          <a:lstStyle>
            <a:lvl1pPr>
              <a:defRPr/>
            </a:lvl1pPr>
          </a:lstStyle>
          <a:p>
            <a:r>
              <a:rPr lang="en-US"/>
              <a:t>Click to edit Master title style</a:t>
            </a:r>
            <a:endParaRPr lang="en-IE"/>
          </a:p>
        </p:txBody>
      </p:sp>
      <p:sp>
        <p:nvSpPr>
          <p:cNvPr id="3" name="Text Placeholder 2"/>
          <p:cNvSpPr>
            <a:spLocks noGrp="1"/>
          </p:cNvSpPr>
          <p:nvPr>
            <p:ph type="body" idx="1"/>
          </p:nvPr>
        </p:nvSpPr>
        <p:spPr>
          <a:xfrm>
            <a:off x="639233" y="2149079"/>
            <a:ext cx="5657851" cy="895350"/>
          </a:xfrm>
          <a:prstGeom prst="rect">
            <a:avLst/>
          </a:prstGeo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4" name="Content Placeholder 3"/>
          <p:cNvSpPr>
            <a:spLocks noGrp="1"/>
          </p:cNvSpPr>
          <p:nvPr>
            <p:ph sz="half" idx="2"/>
          </p:nvPr>
        </p:nvSpPr>
        <p:spPr>
          <a:xfrm>
            <a:off x="639233" y="3044429"/>
            <a:ext cx="5657851" cy="5531644"/>
          </a:xfrm>
          <a:prstGeom prst="rect">
            <a:avLst/>
          </a:prstGeo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502401" y="2149079"/>
            <a:ext cx="5659967" cy="895350"/>
          </a:xfrm>
          <a:prstGeom prst="rect">
            <a:avLst/>
          </a:prstGeo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6" name="Content Placeholder 5"/>
          <p:cNvSpPr>
            <a:spLocks noGrp="1"/>
          </p:cNvSpPr>
          <p:nvPr>
            <p:ph sz="quarter" idx="4"/>
          </p:nvPr>
        </p:nvSpPr>
        <p:spPr>
          <a:xfrm>
            <a:off x="6502401" y="3044429"/>
            <a:ext cx="5659967" cy="5531644"/>
          </a:xfrm>
          <a:prstGeom prst="rect">
            <a:avLst/>
          </a:prstGeo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25845A51-C90C-4BF5-B511-226C11A5D85D}"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39233" y="384572"/>
            <a:ext cx="11523134" cy="1600200"/>
          </a:xfrm>
          <a:prstGeom prst="rect">
            <a:avLst/>
          </a:prstGeom>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8EE29E8-B1B5-4BAA-9D70-45A1D397BCE3}"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D55D495-59DF-4127-AD28-DBCE14655AF8}"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9233" y="382191"/>
            <a:ext cx="4212167" cy="1626394"/>
          </a:xfrm>
          <a:prstGeom prst="rect">
            <a:avLst/>
          </a:prstGeom>
        </p:spPr>
        <p:txBody>
          <a:bodyPr anchor="b"/>
          <a:lstStyle>
            <a:lvl1pPr algn="l">
              <a:defRPr sz="2665" b="1"/>
            </a:lvl1pPr>
          </a:lstStyle>
          <a:p>
            <a:r>
              <a:rPr lang="en-US"/>
              <a:t>Click to edit Master title style</a:t>
            </a:r>
            <a:endParaRPr lang="en-IE"/>
          </a:p>
        </p:txBody>
      </p:sp>
      <p:sp>
        <p:nvSpPr>
          <p:cNvPr id="3" name="Content Placeholder 2"/>
          <p:cNvSpPr>
            <a:spLocks noGrp="1"/>
          </p:cNvSpPr>
          <p:nvPr>
            <p:ph idx="1"/>
          </p:nvPr>
        </p:nvSpPr>
        <p:spPr>
          <a:xfrm>
            <a:off x="5005918" y="382191"/>
            <a:ext cx="7156450" cy="8193881"/>
          </a:xfrm>
          <a:prstGeom prst="rect">
            <a:avLst/>
          </a:prstGeo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639233" y="2008585"/>
            <a:ext cx="4212167" cy="6567488"/>
          </a:xfrm>
          <a:prstGeom prst="rect">
            <a:avLst/>
          </a:prstGeo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27B0C63-D429-4A49-9F7D-24D8AD04D505}"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08251" y="6721079"/>
            <a:ext cx="7681383" cy="792956"/>
          </a:xfrm>
          <a:prstGeom prst="rect">
            <a:avLst/>
          </a:prstGeom>
        </p:spPr>
        <p:txBody>
          <a:bodyPr anchor="b"/>
          <a:lstStyle>
            <a:lvl1pPr algn="l">
              <a:defRPr sz="2665" b="1"/>
            </a:lvl1pPr>
          </a:lstStyle>
          <a:p>
            <a:r>
              <a:rPr lang="en-US"/>
              <a:t>Click to edit Master title style</a:t>
            </a:r>
            <a:endParaRPr lang="en-IE"/>
          </a:p>
        </p:txBody>
      </p:sp>
      <p:sp>
        <p:nvSpPr>
          <p:cNvPr id="3" name="Picture Placeholder 2"/>
          <p:cNvSpPr>
            <a:spLocks noGrp="1"/>
          </p:cNvSpPr>
          <p:nvPr>
            <p:ph type="pic" idx="1"/>
          </p:nvPr>
        </p:nvSpPr>
        <p:spPr>
          <a:xfrm>
            <a:off x="2508251" y="858441"/>
            <a:ext cx="7681383" cy="5760244"/>
          </a:xfrm>
          <a:prstGeom prst="rect">
            <a:avLst/>
          </a:prstGeo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en-IE"/>
          </a:p>
        </p:txBody>
      </p:sp>
      <p:sp>
        <p:nvSpPr>
          <p:cNvPr id="4" name="Text Placeholder 3"/>
          <p:cNvSpPr>
            <a:spLocks noGrp="1"/>
          </p:cNvSpPr>
          <p:nvPr>
            <p:ph type="body" sz="half" idx="2"/>
          </p:nvPr>
        </p:nvSpPr>
        <p:spPr>
          <a:xfrm>
            <a:off x="2508251" y="7514035"/>
            <a:ext cx="7681383" cy="1127522"/>
          </a:xfrm>
          <a:prstGeom prst="rect">
            <a:avLst/>
          </a:prstGeo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B21F6DC-2B8C-464F-82B5-E692337D4D4A}"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39233" y="384572"/>
            <a:ext cx="11523134" cy="1600200"/>
          </a:xfrm>
          <a:prstGeom prst="rect">
            <a:avLst/>
          </a:prstGeom>
        </p:spPr>
        <p:txBody>
          <a:bodyPr/>
          <a:lstStyle/>
          <a:p>
            <a:r>
              <a:rPr lang="en-US"/>
              <a:t>Click to edit Master title style</a:t>
            </a:r>
            <a:endParaRPr lang="en-IE"/>
          </a:p>
        </p:txBody>
      </p:sp>
      <p:sp>
        <p:nvSpPr>
          <p:cNvPr id="3" name="Vertical Text Placeholder 2"/>
          <p:cNvSpPr>
            <a:spLocks noGrp="1"/>
          </p:cNvSpPr>
          <p:nvPr>
            <p:ph type="body" orient="vert" idx="1"/>
          </p:nvPr>
        </p:nvSpPr>
        <p:spPr>
          <a:xfrm>
            <a:off x="639233" y="2240756"/>
            <a:ext cx="11523134" cy="633531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B78AECE-B29D-4F11-BD80-0A4A9C17F9AC}"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81585" y="384572"/>
            <a:ext cx="2880783" cy="8191500"/>
          </a:xfrm>
          <a:prstGeom prst="rect">
            <a:avLst/>
          </a:prstGeo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639233" y="384572"/>
            <a:ext cx="8439151" cy="81915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B45B71D-6D35-47E7-8CE8-51BE3087F581}"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dt" sz="half" idx="2"/>
          </p:nvPr>
        </p:nvSpPr>
        <p:spPr bwMode="auto">
          <a:xfrm>
            <a:off x="639233" y="8742760"/>
            <a:ext cx="2988734" cy="666750"/>
          </a:xfrm>
          <a:prstGeom prst="rect">
            <a:avLst/>
          </a:prstGeom>
          <a:noFill/>
          <a:ln w="9525">
            <a:noFill/>
            <a:miter lim="800000"/>
          </a:ln>
          <a:effectLst/>
        </p:spPr>
        <p:txBody>
          <a:bodyPr vert="horz" wrap="square" lIns="128016" tIns="64008" rIns="128016" bIns="64008" numCol="1" anchor="t" anchorCtr="0" compatLnSpc="1"/>
          <a:lstStyle>
            <a:lvl1pPr defTabSz="1279525">
              <a:defRPr sz="2665"/>
            </a:lvl1pPr>
          </a:lstStyle>
          <a:p>
            <a:endParaRPr lang="en-US"/>
          </a:p>
        </p:txBody>
      </p:sp>
      <p:sp>
        <p:nvSpPr>
          <p:cNvPr id="1029" name="Rectangle 5"/>
          <p:cNvSpPr>
            <a:spLocks noGrp="1" noChangeArrowheads="1"/>
          </p:cNvSpPr>
          <p:nvPr>
            <p:ph type="ftr" sz="quarter" idx="3"/>
          </p:nvPr>
        </p:nvSpPr>
        <p:spPr bwMode="auto">
          <a:xfrm>
            <a:off x="4373034" y="8742760"/>
            <a:ext cx="4055534" cy="666750"/>
          </a:xfrm>
          <a:prstGeom prst="rect">
            <a:avLst/>
          </a:prstGeom>
          <a:noFill/>
          <a:ln w="9525">
            <a:noFill/>
            <a:miter lim="800000"/>
          </a:ln>
          <a:effectLst/>
        </p:spPr>
        <p:txBody>
          <a:bodyPr vert="horz" wrap="square" lIns="128016" tIns="64008" rIns="128016" bIns="64008" numCol="1" anchor="t" anchorCtr="0" compatLnSpc="1"/>
          <a:lstStyle>
            <a:lvl1pPr algn="ctr" defTabSz="1279525">
              <a:defRPr sz="2665"/>
            </a:lvl1pPr>
          </a:lstStyle>
          <a:p>
            <a:endParaRPr lang="en-US"/>
          </a:p>
        </p:txBody>
      </p:sp>
      <p:sp>
        <p:nvSpPr>
          <p:cNvPr id="1030" name="Rectangle 6"/>
          <p:cNvSpPr>
            <a:spLocks noGrp="1" noChangeArrowheads="1"/>
          </p:cNvSpPr>
          <p:nvPr>
            <p:ph type="sldNum" sz="quarter" idx="4"/>
          </p:nvPr>
        </p:nvSpPr>
        <p:spPr bwMode="auto">
          <a:xfrm>
            <a:off x="9173634" y="8742760"/>
            <a:ext cx="2988734" cy="666750"/>
          </a:xfrm>
          <a:prstGeom prst="rect">
            <a:avLst/>
          </a:prstGeom>
          <a:noFill/>
          <a:ln w="9525">
            <a:noFill/>
            <a:miter lim="800000"/>
          </a:ln>
          <a:effectLst/>
        </p:spPr>
        <p:txBody>
          <a:bodyPr vert="horz" wrap="square" lIns="128016" tIns="64008" rIns="128016" bIns="64008" numCol="1" anchor="t" anchorCtr="0" compatLnSpc="1"/>
          <a:lstStyle>
            <a:lvl1pPr algn="r" defTabSz="1279525">
              <a:defRPr sz="2665"/>
            </a:lvl1pPr>
          </a:lstStyle>
          <a:p>
            <a:fld id="{A755B4D2-754E-4635-8A67-AE9C17D3E1BA}"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706245" rtl="0" fontAlgn="base">
        <a:spcBef>
          <a:spcPct val="0"/>
        </a:spcBef>
        <a:spcAft>
          <a:spcPct val="0"/>
        </a:spcAft>
        <a:defRPr sz="8265">
          <a:solidFill>
            <a:schemeClr val="tx2"/>
          </a:solidFill>
          <a:latin typeface="+mj-lt"/>
          <a:ea typeface="+mj-ea"/>
          <a:cs typeface="+mj-cs"/>
        </a:defRPr>
      </a:lvl1pPr>
      <a:lvl2pPr algn="ctr" defTabSz="1279525" rtl="0" fontAlgn="base">
        <a:spcBef>
          <a:spcPct val="0"/>
        </a:spcBef>
        <a:spcAft>
          <a:spcPct val="0"/>
        </a:spcAft>
        <a:defRPr sz="6200">
          <a:solidFill>
            <a:schemeClr val="tx2"/>
          </a:solidFill>
          <a:latin typeface="Arial" panose="020B0604020202020204" pitchFamily="34" charset="0"/>
        </a:defRPr>
      </a:lvl2pPr>
      <a:lvl3pPr algn="ctr" defTabSz="1279525" rtl="0" fontAlgn="base">
        <a:spcBef>
          <a:spcPct val="0"/>
        </a:spcBef>
        <a:spcAft>
          <a:spcPct val="0"/>
        </a:spcAft>
        <a:defRPr sz="6200">
          <a:solidFill>
            <a:schemeClr val="tx2"/>
          </a:solidFill>
          <a:latin typeface="Arial" panose="020B0604020202020204" pitchFamily="34" charset="0"/>
        </a:defRPr>
      </a:lvl3pPr>
      <a:lvl4pPr algn="ctr" defTabSz="1279525" rtl="0" fontAlgn="base">
        <a:spcBef>
          <a:spcPct val="0"/>
        </a:spcBef>
        <a:spcAft>
          <a:spcPct val="0"/>
        </a:spcAft>
        <a:defRPr sz="6200">
          <a:solidFill>
            <a:schemeClr val="tx2"/>
          </a:solidFill>
          <a:latin typeface="Arial" panose="020B0604020202020204" pitchFamily="34" charset="0"/>
        </a:defRPr>
      </a:lvl4pPr>
      <a:lvl5pPr algn="ctr" defTabSz="1279525" rtl="0" fontAlgn="base">
        <a:spcBef>
          <a:spcPct val="0"/>
        </a:spcBef>
        <a:spcAft>
          <a:spcPct val="0"/>
        </a:spcAft>
        <a:defRPr sz="6200">
          <a:solidFill>
            <a:schemeClr val="tx2"/>
          </a:solidFill>
          <a:latin typeface="Arial" panose="020B0604020202020204" pitchFamily="34" charset="0"/>
        </a:defRPr>
      </a:lvl5pPr>
      <a:lvl6pPr marL="457200" algn="ctr" defTabSz="1279525" rtl="0" fontAlgn="base">
        <a:spcBef>
          <a:spcPct val="0"/>
        </a:spcBef>
        <a:spcAft>
          <a:spcPct val="0"/>
        </a:spcAft>
        <a:defRPr sz="6200">
          <a:solidFill>
            <a:schemeClr val="tx2"/>
          </a:solidFill>
          <a:latin typeface="Arial" panose="020B0604020202020204" pitchFamily="34" charset="0"/>
        </a:defRPr>
      </a:lvl6pPr>
      <a:lvl7pPr marL="914400" algn="ctr" defTabSz="1279525" rtl="0" fontAlgn="base">
        <a:spcBef>
          <a:spcPct val="0"/>
        </a:spcBef>
        <a:spcAft>
          <a:spcPct val="0"/>
        </a:spcAft>
        <a:defRPr sz="6200">
          <a:solidFill>
            <a:schemeClr val="tx2"/>
          </a:solidFill>
          <a:latin typeface="Arial" panose="020B0604020202020204" pitchFamily="34" charset="0"/>
        </a:defRPr>
      </a:lvl7pPr>
      <a:lvl8pPr marL="1371600" algn="ctr" defTabSz="1279525" rtl="0" fontAlgn="base">
        <a:spcBef>
          <a:spcPct val="0"/>
        </a:spcBef>
        <a:spcAft>
          <a:spcPct val="0"/>
        </a:spcAft>
        <a:defRPr sz="6200">
          <a:solidFill>
            <a:schemeClr val="tx2"/>
          </a:solidFill>
          <a:latin typeface="Arial" panose="020B0604020202020204" pitchFamily="34" charset="0"/>
        </a:defRPr>
      </a:lvl8pPr>
      <a:lvl9pPr marL="1828800" algn="ctr" defTabSz="1279525" rtl="0" fontAlgn="base">
        <a:spcBef>
          <a:spcPct val="0"/>
        </a:spcBef>
        <a:spcAft>
          <a:spcPct val="0"/>
        </a:spcAft>
        <a:defRPr sz="6200">
          <a:solidFill>
            <a:schemeClr val="tx2"/>
          </a:solidFill>
          <a:latin typeface="Arial" panose="020B0604020202020204" pitchFamily="34" charset="0"/>
        </a:defRPr>
      </a:lvl9pPr>
    </p:titleStyle>
    <p:bodyStyle>
      <a:lvl1pPr marL="639445" indent="-639445" algn="l" defTabSz="1706245" rtl="0" fontAlgn="base">
        <a:spcBef>
          <a:spcPts val="130"/>
        </a:spcBef>
        <a:spcAft>
          <a:spcPct val="0"/>
        </a:spcAft>
        <a:buChar char="•"/>
        <a:defRPr sz="6000">
          <a:solidFill>
            <a:schemeClr val="tx1"/>
          </a:solidFill>
          <a:latin typeface="+mn-lt"/>
          <a:ea typeface="+mn-ea"/>
          <a:cs typeface="+mn-cs"/>
        </a:defRPr>
      </a:lvl1pPr>
      <a:lvl2pPr marL="1386840" indent="-533400" algn="l" defTabSz="1706245" rtl="0" fontAlgn="base">
        <a:spcBef>
          <a:spcPts val="130"/>
        </a:spcBef>
        <a:spcAft>
          <a:spcPct val="0"/>
        </a:spcAft>
        <a:buChar char="–"/>
        <a:defRPr sz="5200">
          <a:solidFill>
            <a:schemeClr val="tx1"/>
          </a:solidFill>
          <a:latin typeface="+mn-lt"/>
        </a:defRPr>
      </a:lvl2pPr>
      <a:lvl3pPr marL="2133600" indent="-427355" algn="l" defTabSz="1706245" rtl="0" fontAlgn="base">
        <a:spcBef>
          <a:spcPts val="130"/>
        </a:spcBef>
        <a:spcAft>
          <a:spcPct val="0"/>
        </a:spcAft>
        <a:buChar char="•"/>
        <a:defRPr sz="4535">
          <a:solidFill>
            <a:schemeClr val="tx1"/>
          </a:solidFill>
          <a:latin typeface="+mn-lt"/>
        </a:defRPr>
      </a:lvl3pPr>
      <a:lvl4pPr marL="2987040" indent="-426085" algn="l" defTabSz="1706245" rtl="0" fontAlgn="base">
        <a:spcBef>
          <a:spcPts val="130"/>
        </a:spcBef>
        <a:spcAft>
          <a:spcPct val="0"/>
        </a:spcAft>
        <a:buChar char="–"/>
        <a:defRPr sz="3735">
          <a:solidFill>
            <a:schemeClr val="tx1"/>
          </a:solidFill>
          <a:latin typeface="+mn-lt"/>
        </a:defRPr>
      </a:lvl4pPr>
      <a:lvl5pPr marL="3839845" indent="-426085" algn="l" defTabSz="1706245" rtl="0" fontAlgn="base">
        <a:spcBef>
          <a:spcPts val="130"/>
        </a:spcBef>
        <a:spcAft>
          <a:spcPct val="0"/>
        </a:spcAft>
        <a:buChar char="»"/>
        <a:defRPr sz="3735">
          <a:solidFill>
            <a:schemeClr val="tx1"/>
          </a:solidFill>
          <a:latin typeface="+mn-lt"/>
        </a:defRPr>
      </a:lvl5pPr>
      <a:lvl6pPr marL="4449445" indent="-426085" algn="l" defTabSz="1706245" rtl="0" fontAlgn="base">
        <a:spcBef>
          <a:spcPts val="130"/>
        </a:spcBef>
        <a:spcAft>
          <a:spcPct val="0"/>
        </a:spcAft>
        <a:buChar char="»"/>
        <a:defRPr sz="3735">
          <a:solidFill>
            <a:schemeClr val="tx1"/>
          </a:solidFill>
          <a:latin typeface="+mn-lt"/>
        </a:defRPr>
      </a:lvl6pPr>
      <a:lvl7pPr marL="5059045" indent="-426085" algn="l" defTabSz="1706245" rtl="0" fontAlgn="base">
        <a:spcBef>
          <a:spcPts val="130"/>
        </a:spcBef>
        <a:spcAft>
          <a:spcPct val="0"/>
        </a:spcAft>
        <a:buChar char="»"/>
        <a:defRPr sz="3735">
          <a:solidFill>
            <a:schemeClr val="tx1"/>
          </a:solidFill>
          <a:latin typeface="+mn-lt"/>
        </a:defRPr>
      </a:lvl7pPr>
      <a:lvl8pPr marL="5668645" indent="-426085" algn="l" defTabSz="1706245" rtl="0" fontAlgn="base">
        <a:spcBef>
          <a:spcPts val="130"/>
        </a:spcBef>
        <a:spcAft>
          <a:spcPct val="0"/>
        </a:spcAft>
        <a:buChar char="»"/>
        <a:defRPr sz="3735">
          <a:solidFill>
            <a:schemeClr val="tx1"/>
          </a:solidFill>
          <a:latin typeface="+mn-lt"/>
        </a:defRPr>
      </a:lvl8pPr>
      <a:lvl9pPr marL="6278245" indent="-426085" algn="l" defTabSz="1706245" rtl="0" fontAlgn="base">
        <a:spcBef>
          <a:spcPts val="130"/>
        </a:spcBef>
        <a:spcAft>
          <a:spcPct val="0"/>
        </a:spcAft>
        <a:buChar char="»"/>
        <a:defRPr sz="3735">
          <a:solidFill>
            <a:schemeClr val="tx1"/>
          </a:solidFill>
          <a:latin typeface="+mn-lt"/>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diagramColors" Target="../diagrams/colors1.xml"/><Relationship Id="rId12"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image" Target="../media/image4.png"/><Relationship Id="rId5" Type="http://schemas.openxmlformats.org/officeDocument/2006/relationships/diagramLayout" Target="../diagrams/layout1.xml"/><Relationship Id="rId10" Type="http://schemas.openxmlformats.org/officeDocument/2006/relationships/image" Target="../media/image3.png"/><Relationship Id="rId4" Type="http://schemas.openxmlformats.org/officeDocument/2006/relationships/diagramData" Target="../diagrams/data1.xml"/><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87420475-6631-4221-9E03-F13E38857AAD}"/>
              </a:ext>
            </a:extLst>
          </p:cNvPr>
          <p:cNvPicPr/>
          <p:nvPr/>
        </p:nvPicPr>
        <p:blipFill rotWithShape="1">
          <a:blip r:embed="rId3">
            <a:extLst>
              <a:ext uri="{28A0092B-C50C-407E-A947-70E740481C1C}">
                <a14:useLocalDpi xmlns:a14="http://schemas.microsoft.com/office/drawing/2010/main" val="0"/>
              </a:ext>
            </a:extLst>
          </a:blip>
          <a:stretch/>
        </p:blipFill>
        <p:spPr bwMode="auto">
          <a:xfrm>
            <a:off x="309909" y="4653897"/>
            <a:ext cx="3227705" cy="1806903"/>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pic>
      <p:sp>
        <p:nvSpPr>
          <p:cNvPr id="2053" name="Text Box 5"/>
          <p:cNvSpPr txBox="1">
            <a:spLocks noChangeArrowheads="1"/>
          </p:cNvSpPr>
          <p:nvPr/>
        </p:nvSpPr>
        <p:spPr bwMode="auto">
          <a:xfrm>
            <a:off x="5050612" y="6599039"/>
            <a:ext cx="3509963" cy="380365"/>
          </a:xfrm>
          <a:prstGeom prst="rect">
            <a:avLst/>
          </a:prstGeom>
          <a:noFill/>
          <a:ln w="9525">
            <a:noFill/>
            <a:miter lim="800000"/>
          </a:ln>
          <a:effectLst/>
        </p:spPr>
        <p:txBody>
          <a:bodyPr>
            <a:spAutoFit/>
          </a:bodyPr>
          <a:lstStyle/>
          <a:p>
            <a:pPr defTabSz="1279525">
              <a:spcBef>
                <a:spcPct val="50000"/>
              </a:spcBef>
            </a:pPr>
            <a:endParaRPr lang="en-US" sz="1875"/>
          </a:p>
        </p:txBody>
      </p:sp>
      <p:sp>
        <p:nvSpPr>
          <p:cNvPr id="2059" name="Text Box 11"/>
          <p:cNvSpPr txBox="1">
            <a:spLocks noChangeArrowheads="1"/>
          </p:cNvSpPr>
          <p:nvPr/>
        </p:nvSpPr>
        <p:spPr bwMode="auto">
          <a:xfrm>
            <a:off x="69284" y="2341801"/>
            <a:ext cx="3659517" cy="299085"/>
          </a:xfrm>
          <a:prstGeom prst="rect">
            <a:avLst/>
          </a:prstGeom>
          <a:solidFill>
            <a:schemeClr val="accent5">
              <a:lumMod val="75000"/>
            </a:schemeClr>
          </a:solidFill>
          <a:ln w="9525" algn="ctr">
            <a:solidFill>
              <a:schemeClr val="accent1"/>
            </a:solidFill>
            <a:miter lim="800000"/>
          </a:ln>
          <a:effectLst/>
        </p:spPr>
        <p:txBody>
          <a:bodyPr wrap="square">
            <a:spAutoFit/>
          </a:bodyPr>
          <a:lstStyle/>
          <a:p>
            <a:pPr algn="ctr" defTabSz="1279525">
              <a:spcBef>
                <a:spcPct val="50000"/>
              </a:spcBef>
            </a:pPr>
            <a:r>
              <a:rPr lang="en-IE" sz="1350" b="1" dirty="0">
                <a:solidFill>
                  <a:schemeClr val="bg1"/>
                </a:solidFill>
                <a:latin typeface="+mj-lt"/>
              </a:rPr>
              <a:t>Introduction</a:t>
            </a:r>
            <a:endParaRPr lang="en-US" sz="1350" b="1" dirty="0">
              <a:solidFill>
                <a:schemeClr val="bg1"/>
              </a:solidFill>
              <a:latin typeface="+mj-lt"/>
            </a:endParaRPr>
          </a:p>
        </p:txBody>
      </p:sp>
      <p:sp>
        <p:nvSpPr>
          <p:cNvPr id="2067" name="Text Box 19"/>
          <p:cNvSpPr txBox="1">
            <a:spLocks noChangeArrowheads="1"/>
          </p:cNvSpPr>
          <p:nvPr/>
        </p:nvSpPr>
        <p:spPr bwMode="auto">
          <a:xfrm>
            <a:off x="6978682" y="2341801"/>
            <a:ext cx="5726430" cy="299085"/>
          </a:xfrm>
          <a:prstGeom prst="rect">
            <a:avLst/>
          </a:prstGeom>
          <a:solidFill>
            <a:schemeClr val="accent1">
              <a:lumMod val="75000"/>
            </a:schemeClr>
          </a:solidFill>
          <a:ln w="9525" algn="ctr">
            <a:solidFill>
              <a:schemeClr val="accent1"/>
            </a:solidFill>
            <a:miter lim="800000"/>
          </a:ln>
          <a:effectLst/>
        </p:spPr>
        <p:txBody>
          <a:bodyPr wrap="square">
            <a:spAutoFit/>
          </a:bodyPr>
          <a:lstStyle/>
          <a:p>
            <a:pPr algn="ctr" defTabSz="1279525">
              <a:spcBef>
                <a:spcPct val="50000"/>
              </a:spcBef>
            </a:pPr>
            <a:r>
              <a:rPr lang="en-GB" sz="1350" b="1" dirty="0">
                <a:solidFill>
                  <a:schemeClr val="bg1"/>
                </a:solidFill>
                <a:latin typeface="+mj-lt"/>
              </a:rPr>
              <a:t>Evaluation of Results</a:t>
            </a:r>
            <a:endParaRPr lang="en-US" sz="1350" b="1" dirty="0">
              <a:solidFill>
                <a:schemeClr val="bg1"/>
              </a:solidFill>
              <a:latin typeface="+mj-lt"/>
            </a:endParaRPr>
          </a:p>
        </p:txBody>
      </p:sp>
      <p:sp>
        <p:nvSpPr>
          <p:cNvPr id="2069" name="Text Box 21"/>
          <p:cNvSpPr txBox="1">
            <a:spLocks noChangeArrowheads="1"/>
          </p:cNvSpPr>
          <p:nvPr/>
        </p:nvSpPr>
        <p:spPr bwMode="auto">
          <a:xfrm>
            <a:off x="85992" y="2792084"/>
            <a:ext cx="3659517" cy="4358886"/>
          </a:xfrm>
          <a:prstGeom prst="rect">
            <a:avLst/>
          </a:prstGeom>
          <a:noFill/>
          <a:ln w="9525">
            <a:noFill/>
            <a:miter lim="800000"/>
          </a:ln>
          <a:effectLst/>
        </p:spPr>
        <p:txBody>
          <a:bodyPr wrap="square">
            <a:spAutoFit/>
          </a:bodyPr>
          <a:lstStyle/>
          <a:p>
            <a:pPr algn="l"/>
            <a:r>
              <a:rPr lang="en-GB" sz="1000" b="0" i="0" u="none" strike="noStrike" baseline="0" dirty="0">
                <a:solidFill>
                  <a:srgbClr val="000000"/>
                </a:solidFill>
              </a:rPr>
              <a:t>Inflammatory Bowel Disease (IBD) is a chronic disease of the gastrointestinal tract.. 25% of patients attending adult hospitals have been diagnosed as children. </a:t>
            </a:r>
          </a:p>
          <a:p>
            <a:r>
              <a:rPr lang="en-GB" sz="1000" b="0" i="0" u="none" strike="noStrike" baseline="0" dirty="0">
                <a:solidFill>
                  <a:srgbClr val="000000"/>
                </a:solidFill>
              </a:rPr>
              <a:t>In Ireland transition to adult services occurs at </a:t>
            </a:r>
            <a:r>
              <a:rPr lang="en-GB" sz="1000" b="0" i="0" u="none" strike="noStrike" baseline="0" dirty="0" smtClean="0">
                <a:solidFill>
                  <a:srgbClr val="000000"/>
                </a:solidFill>
              </a:rPr>
              <a:t>16years </a:t>
            </a:r>
            <a:r>
              <a:rPr lang="en-GB" sz="1000" b="0" i="0" u="none" strike="noStrike" baseline="0" dirty="0">
                <a:solidFill>
                  <a:srgbClr val="000000"/>
                </a:solidFill>
              </a:rPr>
              <a:t>of age. </a:t>
            </a:r>
            <a:endParaRPr lang="en-GB" sz="1000" b="0" i="0" u="none" strike="noStrike" baseline="0" dirty="0" smtClean="0">
              <a:solidFill>
                <a:srgbClr val="000000"/>
              </a:solidFill>
            </a:endParaRPr>
          </a:p>
          <a:p>
            <a:endParaRPr lang="en-GB" sz="1000" dirty="0">
              <a:solidFill>
                <a:srgbClr val="000000"/>
              </a:solidFill>
            </a:endParaRPr>
          </a:p>
          <a:p>
            <a:r>
              <a:rPr lang="en-GB" sz="1000" b="0" i="0" u="none" strike="noStrike" baseline="0" dirty="0" smtClean="0">
                <a:solidFill>
                  <a:srgbClr val="000000"/>
                </a:solidFill>
              </a:rPr>
              <a:t>Transition </a:t>
            </a:r>
            <a:r>
              <a:rPr lang="en-GB" sz="1000" b="0" i="0" u="none" strike="noStrike" baseline="0" dirty="0">
                <a:solidFill>
                  <a:srgbClr val="000000"/>
                </a:solidFill>
              </a:rPr>
              <a:t>is an essential milestone for adolescents with IBD as critical functioning skills necessary for self-management are not fully developed and adolescents often find it difficult to </a:t>
            </a:r>
            <a:r>
              <a:rPr lang="en-GB" sz="1000" b="0" i="0" u="none" strike="noStrike" baseline="0" dirty="0" smtClean="0">
                <a:solidFill>
                  <a:srgbClr val="000000"/>
                </a:solidFill>
              </a:rPr>
              <a:t>engage with health care professionals. </a:t>
            </a:r>
            <a:endParaRPr lang="en-GB" sz="1000" b="0" i="0" u="none" strike="noStrike" baseline="0" dirty="0">
              <a:solidFill>
                <a:srgbClr val="000000"/>
              </a:solidFill>
            </a:endParaRPr>
          </a:p>
          <a:p>
            <a:r>
              <a:rPr lang="en-GB" sz="1000" b="0" i="0" u="none" strike="noStrike" baseline="0" dirty="0">
                <a:solidFill>
                  <a:srgbClr val="000000"/>
                </a:solidFill>
              </a:rPr>
              <a:t>To date an ideal transition model has not been defined</a:t>
            </a:r>
          </a:p>
          <a:p>
            <a:endParaRPr lang="en-GB" sz="1000" dirty="0">
              <a:solidFill>
                <a:srgbClr val="000000"/>
              </a:solidFill>
            </a:endParaRPr>
          </a:p>
          <a:p>
            <a:endParaRPr lang="en-GB" sz="1000" b="0" i="0" u="none" strike="noStrike" baseline="0" dirty="0">
              <a:solidFill>
                <a:srgbClr val="000000"/>
              </a:solidFill>
              <a:latin typeface="Arial" panose="020B0604020202020204" pitchFamily="34" charset="0"/>
            </a:endParaRPr>
          </a:p>
          <a:p>
            <a:endParaRPr lang="en-GB" sz="1000" dirty="0" smtClean="0">
              <a:solidFill>
                <a:srgbClr val="000000"/>
              </a:solidFill>
            </a:endParaRPr>
          </a:p>
          <a:p>
            <a:endParaRPr lang="en-GB" sz="1000" dirty="0">
              <a:solidFill>
                <a:srgbClr val="000000"/>
              </a:solidFill>
            </a:endParaRPr>
          </a:p>
          <a:p>
            <a:endParaRPr lang="en-GB" sz="1000" dirty="0" smtClean="0">
              <a:solidFill>
                <a:srgbClr val="000000"/>
              </a:solidFill>
            </a:endParaRPr>
          </a:p>
          <a:p>
            <a:endParaRPr lang="en-GB" sz="1000" dirty="0">
              <a:solidFill>
                <a:srgbClr val="000000"/>
              </a:solidFill>
            </a:endParaRPr>
          </a:p>
          <a:p>
            <a:endParaRPr lang="en-GB" sz="1000" dirty="0" smtClean="0">
              <a:solidFill>
                <a:srgbClr val="000000"/>
              </a:solidFill>
            </a:endParaRPr>
          </a:p>
          <a:p>
            <a:endParaRPr lang="en-GB" sz="1000" dirty="0">
              <a:solidFill>
                <a:srgbClr val="000000"/>
              </a:solidFill>
            </a:endParaRPr>
          </a:p>
          <a:p>
            <a:endParaRPr lang="en-GB" sz="1000" dirty="0" smtClean="0">
              <a:solidFill>
                <a:srgbClr val="000000"/>
              </a:solidFill>
            </a:endParaRPr>
          </a:p>
          <a:p>
            <a:endParaRPr lang="en-GB" sz="1000" dirty="0">
              <a:solidFill>
                <a:srgbClr val="000000"/>
              </a:solidFill>
            </a:endParaRPr>
          </a:p>
          <a:p>
            <a:endParaRPr lang="en-GB" sz="1000" dirty="0" smtClean="0">
              <a:solidFill>
                <a:srgbClr val="000000"/>
              </a:solidFill>
            </a:endParaRPr>
          </a:p>
          <a:p>
            <a:endParaRPr lang="en-GB" sz="1000" dirty="0">
              <a:solidFill>
                <a:srgbClr val="000000"/>
              </a:solidFill>
            </a:endParaRPr>
          </a:p>
          <a:p>
            <a:pPr defTabSz="1279525">
              <a:spcBef>
                <a:spcPct val="50000"/>
              </a:spcBef>
            </a:pPr>
            <a:endParaRPr lang="en-IE" sz="1050" dirty="0">
              <a:latin typeface="+mj-lt"/>
            </a:endParaRPr>
          </a:p>
          <a:p>
            <a:pPr defTabSz="1279525">
              <a:spcBef>
                <a:spcPct val="50000"/>
              </a:spcBef>
            </a:pPr>
            <a:endParaRPr lang="en-IE" sz="1050" dirty="0">
              <a:latin typeface="+mj-lt"/>
            </a:endParaRPr>
          </a:p>
          <a:p>
            <a:pPr defTabSz="1279525">
              <a:spcBef>
                <a:spcPct val="50000"/>
              </a:spcBef>
            </a:pPr>
            <a:endParaRPr lang="en-IE" sz="1050" dirty="0">
              <a:latin typeface="+mj-lt"/>
            </a:endParaRPr>
          </a:p>
        </p:txBody>
      </p:sp>
      <p:sp>
        <p:nvSpPr>
          <p:cNvPr id="2079" name="Text Box 31"/>
          <p:cNvSpPr txBox="1">
            <a:spLocks noChangeArrowheads="1"/>
          </p:cNvSpPr>
          <p:nvPr/>
        </p:nvSpPr>
        <p:spPr bwMode="auto">
          <a:xfrm>
            <a:off x="101013" y="6951404"/>
            <a:ext cx="3645499" cy="299085"/>
          </a:xfrm>
          <a:prstGeom prst="rect">
            <a:avLst/>
          </a:prstGeom>
          <a:solidFill>
            <a:schemeClr val="accent1">
              <a:lumMod val="75000"/>
            </a:schemeClr>
          </a:solidFill>
          <a:ln w="9525" algn="ctr">
            <a:solidFill>
              <a:schemeClr val="accent1"/>
            </a:solidFill>
            <a:miter lim="800000"/>
          </a:ln>
          <a:effectLst/>
        </p:spPr>
        <p:txBody>
          <a:bodyPr wrap="square">
            <a:spAutoFit/>
          </a:bodyPr>
          <a:lstStyle/>
          <a:p>
            <a:pPr algn="ctr" defTabSz="1279525">
              <a:spcBef>
                <a:spcPct val="50000"/>
              </a:spcBef>
            </a:pPr>
            <a:r>
              <a:rPr lang="en-GB" altLang="en-IE" sz="1350" b="1" dirty="0">
                <a:solidFill>
                  <a:schemeClr val="bg1"/>
                </a:solidFill>
                <a:latin typeface="+mj-lt"/>
              </a:rPr>
              <a:t>AIM and OBJECTIVES</a:t>
            </a:r>
            <a:endParaRPr lang="en-US" sz="1050" b="1" dirty="0">
              <a:solidFill>
                <a:schemeClr val="bg1"/>
              </a:solidFill>
              <a:latin typeface="+mj-lt"/>
            </a:endParaRPr>
          </a:p>
        </p:txBody>
      </p:sp>
      <p:sp>
        <p:nvSpPr>
          <p:cNvPr id="2082" name="Text Box 34"/>
          <p:cNvSpPr txBox="1">
            <a:spLocks noChangeArrowheads="1"/>
          </p:cNvSpPr>
          <p:nvPr/>
        </p:nvSpPr>
        <p:spPr bwMode="auto">
          <a:xfrm>
            <a:off x="85992" y="7291958"/>
            <a:ext cx="3660521" cy="2258311"/>
          </a:xfrm>
          <a:prstGeom prst="rect">
            <a:avLst/>
          </a:prstGeom>
          <a:solidFill>
            <a:schemeClr val="bg1"/>
          </a:solidFill>
          <a:ln w="9525">
            <a:noFill/>
            <a:miter lim="800000"/>
          </a:ln>
          <a:effectLst/>
        </p:spPr>
        <p:txBody>
          <a:bodyPr wrap="square">
            <a:spAutoFit/>
          </a:bodyPr>
          <a:lstStyle/>
          <a:p>
            <a:pPr defTabSz="1279525">
              <a:spcBef>
                <a:spcPct val="50000"/>
              </a:spcBef>
            </a:pPr>
            <a:r>
              <a:rPr lang="en-US" sz="1000" dirty="0">
                <a:effectLst/>
                <a:latin typeface="+mn-lt"/>
                <a:ea typeface="Arial" panose="020B0604020202020204" pitchFamily="34" charset="0"/>
              </a:rPr>
              <a:t>This study aims to develop a young person clinic for 16-24-year-olds with IBD, using an MDT approach. Providing the right care, in the right place, at the right time, where the patient is a priority, is the end goal </a:t>
            </a:r>
            <a:r>
              <a:rPr lang="en-US" sz="1000" dirty="0" smtClean="0">
                <a:effectLst/>
                <a:latin typeface="+mn-lt"/>
                <a:ea typeface="Arial" panose="020B0604020202020204" pitchFamily="34" charset="0"/>
              </a:rPr>
              <a:t>(Slaintecare, 2019)</a:t>
            </a:r>
            <a:endParaRPr lang="en-US" sz="1000" dirty="0" smtClean="0">
              <a:effectLst/>
              <a:highlight>
                <a:srgbClr val="FFFF00"/>
              </a:highlight>
              <a:latin typeface="+mn-lt"/>
              <a:ea typeface="Arial" panose="020B0604020202020204" pitchFamily="34" charset="0"/>
            </a:endParaRPr>
          </a:p>
          <a:p>
            <a:pPr defTabSz="1279525">
              <a:spcBef>
                <a:spcPct val="50000"/>
              </a:spcBef>
            </a:pPr>
            <a:r>
              <a:rPr lang="en-US" sz="1000" b="1" u="sng" dirty="0" smtClean="0">
                <a:uFill>
                  <a:solidFill>
                    <a:srgbClr val="000000"/>
                  </a:solidFill>
                </a:uFill>
                <a:latin typeface="+mn-lt"/>
                <a:ea typeface="Arial" panose="020B0604020202020204" pitchFamily="34" charset="0"/>
              </a:rPr>
              <a:t>O</a:t>
            </a:r>
            <a:r>
              <a:rPr lang="en-US" sz="1050" b="1" u="sng" dirty="0" smtClean="0">
                <a:effectLst/>
                <a:uFill>
                  <a:solidFill>
                    <a:srgbClr val="000000"/>
                  </a:solidFill>
                </a:uFill>
                <a:latin typeface="+mn-lt"/>
                <a:ea typeface="Arial" panose="020B0604020202020204" pitchFamily="34" charset="0"/>
              </a:rPr>
              <a:t>bjectives</a:t>
            </a:r>
          </a:p>
          <a:p>
            <a:pPr defTabSz="1279525">
              <a:spcBef>
                <a:spcPct val="50000"/>
              </a:spcBef>
            </a:pPr>
            <a:r>
              <a:rPr lang="en-GB" sz="1000" dirty="0" smtClean="0">
                <a:solidFill>
                  <a:srgbClr val="000000"/>
                </a:solidFill>
                <a:effectLst/>
                <a:latin typeface="+mn-lt"/>
                <a:ea typeface="Calibri" panose="020F0502020204030204" pitchFamily="34" charset="0"/>
              </a:rPr>
              <a:t>1.Obtain authorisation to progress this change project, bringing together appropriate stakeholders to co-design a structured clinic for 16-24-year-olds with Inflammatory Bowel Disease (IBD) by 30</a:t>
            </a:r>
            <a:r>
              <a:rPr lang="en-GB" sz="1000" baseline="30000" dirty="0" smtClean="0">
                <a:solidFill>
                  <a:srgbClr val="000000"/>
                </a:solidFill>
                <a:effectLst/>
                <a:latin typeface="+mn-lt"/>
                <a:ea typeface="Calibri" panose="020F0502020204030204" pitchFamily="34" charset="0"/>
              </a:rPr>
              <a:t>th</a:t>
            </a:r>
            <a:r>
              <a:rPr lang="en-GB" sz="1000" dirty="0" smtClean="0">
                <a:solidFill>
                  <a:srgbClr val="000000"/>
                </a:solidFill>
                <a:effectLst/>
                <a:latin typeface="+mn-lt"/>
                <a:ea typeface="Calibri" panose="020F0502020204030204" pitchFamily="34" charset="0"/>
              </a:rPr>
              <a:t> Nov 2020</a:t>
            </a:r>
          </a:p>
          <a:p>
            <a:r>
              <a:rPr lang="en-GB" sz="1000" dirty="0" smtClean="0">
                <a:solidFill>
                  <a:srgbClr val="000000"/>
                </a:solidFill>
                <a:effectLst/>
                <a:latin typeface="+mn-lt"/>
                <a:ea typeface="Calibri" panose="020F0502020204030204" pitchFamily="34" charset="0"/>
              </a:rPr>
              <a:t>2</a:t>
            </a:r>
            <a:r>
              <a:rPr lang="en-GB" sz="1000" dirty="0">
                <a:solidFill>
                  <a:srgbClr val="000000"/>
                </a:solidFill>
                <a:effectLst/>
                <a:latin typeface="+mn-lt"/>
                <a:ea typeface="Calibri" panose="020F0502020204030204" pitchFamily="34" charset="0"/>
              </a:rPr>
              <a:t>. Obtain approval for and design a 'welcome booklet' to support service users by March 2021 </a:t>
            </a:r>
            <a:endParaRPr lang="en-GB" sz="1000" dirty="0">
              <a:effectLst/>
              <a:latin typeface="+mn-lt"/>
              <a:ea typeface="Times New Roman" panose="02020603050405020304" pitchFamily="18" charset="0"/>
            </a:endParaRPr>
          </a:p>
          <a:p>
            <a:r>
              <a:rPr lang="en-GB" sz="1000" dirty="0">
                <a:solidFill>
                  <a:srgbClr val="000000"/>
                </a:solidFill>
                <a:effectLst/>
                <a:latin typeface="+mn-lt"/>
                <a:ea typeface="Calibri" panose="020F0502020204030204" pitchFamily="34" charset="0"/>
              </a:rPr>
              <a:t>3. Identify a suitable clinic time that could be dedicated to 16-24year olds repeatedly by Feb 2021 </a:t>
            </a:r>
            <a:endParaRPr lang="en-US" sz="300" dirty="0">
              <a:latin typeface="+mn-lt"/>
            </a:endParaRPr>
          </a:p>
        </p:txBody>
      </p:sp>
      <p:sp>
        <p:nvSpPr>
          <p:cNvPr id="2086" name="Text Box 38"/>
          <p:cNvSpPr txBox="1">
            <a:spLocks noChangeArrowheads="1"/>
          </p:cNvSpPr>
          <p:nvPr/>
        </p:nvSpPr>
        <p:spPr bwMode="auto">
          <a:xfrm>
            <a:off x="6961219" y="6992294"/>
            <a:ext cx="5726430" cy="299085"/>
          </a:xfrm>
          <a:prstGeom prst="rect">
            <a:avLst/>
          </a:prstGeom>
          <a:solidFill>
            <a:schemeClr val="accent1">
              <a:lumMod val="75000"/>
            </a:schemeClr>
          </a:solidFill>
          <a:ln w="9525" algn="ctr">
            <a:solidFill>
              <a:schemeClr val="accent1"/>
            </a:solidFill>
            <a:miter lim="800000"/>
          </a:ln>
          <a:effectLst/>
        </p:spPr>
        <p:txBody>
          <a:bodyPr wrap="square">
            <a:spAutoFit/>
          </a:bodyPr>
          <a:lstStyle/>
          <a:p>
            <a:pPr algn="ctr" defTabSz="1279525">
              <a:spcBef>
                <a:spcPct val="50000"/>
              </a:spcBef>
            </a:pPr>
            <a:r>
              <a:rPr lang="en-IE" sz="1350" b="1" dirty="0">
                <a:solidFill>
                  <a:schemeClr val="bg1"/>
                </a:solidFill>
                <a:latin typeface="+mj-lt"/>
              </a:rPr>
              <a:t>Discussion</a:t>
            </a:r>
            <a:endParaRPr lang="en-US" sz="1350" b="1" dirty="0">
              <a:solidFill>
                <a:schemeClr val="bg1"/>
              </a:solidFill>
              <a:latin typeface="+mj-lt"/>
            </a:endParaRPr>
          </a:p>
        </p:txBody>
      </p:sp>
      <p:sp>
        <p:nvSpPr>
          <p:cNvPr id="2089" name="Text Box 41"/>
          <p:cNvSpPr txBox="1">
            <a:spLocks noChangeArrowheads="1"/>
          </p:cNvSpPr>
          <p:nvPr/>
        </p:nvSpPr>
        <p:spPr bwMode="auto">
          <a:xfrm>
            <a:off x="6978682" y="7320612"/>
            <a:ext cx="5726430" cy="2123658"/>
          </a:xfrm>
          <a:prstGeom prst="rect">
            <a:avLst/>
          </a:prstGeom>
          <a:solidFill>
            <a:schemeClr val="bg1"/>
          </a:solidFill>
          <a:ln w="9525">
            <a:noFill/>
            <a:miter lim="800000"/>
          </a:ln>
          <a:effectLst/>
        </p:spPr>
        <p:txBody>
          <a:bodyPr wrap="square">
            <a:spAutoFit/>
          </a:bodyPr>
          <a:lstStyle/>
          <a:p>
            <a:pPr defTabSz="1279525">
              <a:spcBef>
                <a:spcPct val="50000"/>
              </a:spcBef>
            </a:pPr>
            <a:r>
              <a:rPr lang="en-IE" sz="1000" dirty="0" smtClean="0">
                <a:latin typeface="+mn-lt"/>
              </a:rPr>
              <a:t>In </a:t>
            </a:r>
            <a:r>
              <a:rPr lang="en-IE" sz="1000" dirty="0">
                <a:latin typeface="+mn-lt"/>
              </a:rPr>
              <a:t>Ireland </a:t>
            </a:r>
            <a:r>
              <a:rPr lang="en-IE" sz="1000" dirty="0" smtClean="0">
                <a:latin typeface="+mn-lt"/>
              </a:rPr>
              <a:t>the IBD </a:t>
            </a:r>
            <a:r>
              <a:rPr lang="en-IE" sz="1000" dirty="0">
                <a:latin typeface="+mn-lt"/>
              </a:rPr>
              <a:t>transition process is ad hoc with no formal guidelines on how to conduct transition </a:t>
            </a:r>
            <a:r>
              <a:rPr lang="en-IE" sz="1000" dirty="0" smtClean="0">
                <a:latin typeface="+mn-lt"/>
              </a:rPr>
              <a:t>clinics. </a:t>
            </a:r>
            <a:r>
              <a:rPr lang="en-IE" sz="1000" dirty="0">
                <a:latin typeface="+mn-lt"/>
              </a:rPr>
              <a:t>The literature </a:t>
            </a:r>
            <a:r>
              <a:rPr lang="en-IE" sz="1000" dirty="0" smtClean="0">
                <a:latin typeface="+mn-lt"/>
              </a:rPr>
              <a:t>recommends </a:t>
            </a:r>
            <a:r>
              <a:rPr lang="en-IE" sz="1000" dirty="0">
                <a:latin typeface="+mn-lt"/>
              </a:rPr>
              <a:t>structured  transition clinics and education of health care professionals in adolescent health. Providing information to adolescents and their family prior to their first clinic can reduce anxiety. This was shown with the satisfaction of adolescents and family to </a:t>
            </a:r>
            <a:r>
              <a:rPr lang="en-IE" sz="1000" smtClean="0">
                <a:latin typeface="+mn-lt"/>
              </a:rPr>
              <a:t>virtual WebEx </a:t>
            </a:r>
            <a:r>
              <a:rPr lang="en-IE" sz="1000" dirty="0">
                <a:latin typeface="+mn-lt"/>
              </a:rPr>
              <a:t>meet and Greet and the welcome booklet received prior to their first visit. </a:t>
            </a:r>
            <a:endParaRPr lang="en-IE" sz="1000" dirty="0" smtClean="0">
              <a:latin typeface="+mn-lt"/>
            </a:endParaRPr>
          </a:p>
          <a:p>
            <a:pPr defTabSz="1279525">
              <a:spcBef>
                <a:spcPct val="50000"/>
              </a:spcBef>
            </a:pPr>
            <a:r>
              <a:rPr lang="en-IE" sz="1000" dirty="0" smtClean="0">
                <a:latin typeface="+mn-lt"/>
              </a:rPr>
              <a:t>The </a:t>
            </a:r>
            <a:r>
              <a:rPr lang="en-IE" sz="1000" dirty="0">
                <a:latin typeface="+mn-lt"/>
              </a:rPr>
              <a:t>successful implementation of this project </a:t>
            </a:r>
            <a:r>
              <a:rPr lang="en-IE" sz="1000" dirty="0" smtClean="0">
                <a:latin typeface="+mn-lt"/>
              </a:rPr>
              <a:t>was facilitated by </a:t>
            </a:r>
            <a:r>
              <a:rPr lang="en-GB" sz="1000" dirty="0" smtClean="0">
                <a:effectLst/>
                <a:latin typeface="+mn-lt"/>
                <a:ea typeface="Calibri" panose="020F0502020204030204" pitchFamily="34" charset="0"/>
                <a:cs typeface="Arial" panose="020B0604020202020204" pitchFamily="34" charset="0"/>
              </a:rPr>
              <a:t>the </a:t>
            </a:r>
            <a:r>
              <a:rPr lang="en-GB" sz="1000" dirty="0">
                <a:effectLst/>
                <a:latin typeface="+mn-lt"/>
                <a:ea typeface="Calibri" panose="020F0502020204030204" pitchFamily="34" charset="0"/>
                <a:cs typeface="Arial" panose="020B0604020202020204" pitchFamily="34" charset="0"/>
              </a:rPr>
              <a:t>HSE, </a:t>
            </a:r>
            <a:r>
              <a:rPr lang="en-GB" sz="1000" i="1" dirty="0">
                <a:effectLst/>
                <a:latin typeface="+mn-lt"/>
                <a:ea typeface="Calibri" panose="020F0502020204030204" pitchFamily="34" charset="0"/>
                <a:cs typeface="Arial" panose="020B0604020202020204" pitchFamily="34" charset="0"/>
              </a:rPr>
              <a:t>Peoples Needs Defining Change </a:t>
            </a:r>
            <a:r>
              <a:rPr lang="en-GB" sz="1000" dirty="0">
                <a:effectLst/>
                <a:latin typeface="+mn-lt"/>
                <a:ea typeface="Calibri" panose="020F0502020204030204" pitchFamily="34" charset="0"/>
                <a:cs typeface="Arial" panose="020B0604020202020204" pitchFamily="34" charset="0"/>
              </a:rPr>
              <a:t>(2018) model . It provided the essential toolkit to ensure leadership, teamwork, the importance of stakeholders while keeping the patient central to all decisions made. </a:t>
            </a:r>
            <a:r>
              <a:rPr lang="en-GB" sz="1000" dirty="0">
                <a:effectLst/>
                <a:latin typeface="+mn-lt"/>
                <a:ea typeface="Calibri" panose="020F0502020204030204" pitchFamily="34" charset="0"/>
                <a:cs typeface="Times New Roman" panose="02020603050405020304" pitchFamily="18" charset="0"/>
              </a:rPr>
              <a:t>Leadership is required to</a:t>
            </a:r>
            <a:r>
              <a:rPr lang="en-GB" sz="1000" b="1" dirty="0">
                <a:effectLst/>
                <a:latin typeface="+mn-lt"/>
                <a:ea typeface="Calibri" panose="020F0502020204030204" pitchFamily="34" charset="0"/>
                <a:cs typeface="Times New Roman" panose="02020603050405020304" pitchFamily="18" charset="0"/>
              </a:rPr>
              <a:t> </a:t>
            </a:r>
            <a:r>
              <a:rPr lang="en-GB" sz="1000" dirty="0">
                <a:effectLst/>
                <a:latin typeface="+mn-lt"/>
                <a:ea typeface="Calibri" panose="020F0502020204030204" pitchFamily="34" charset="0"/>
                <a:cs typeface="Times New Roman" panose="02020603050405020304" pitchFamily="18" charset="0"/>
              </a:rPr>
              <a:t>change people's mindsets and patterns of behaviour to support change, This change is in keeping within the organisation's values, beliefs, and assumptions</a:t>
            </a:r>
            <a:endParaRPr lang="en-IE" sz="1000" dirty="0">
              <a:latin typeface="+mn-lt"/>
            </a:endParaRPr>
          </a:p>
          <a:p>
            <a:pPr marL="285750" indent="-285750" defTabSz="1279525">
              <a:spcBef>
                <a:spcPct val="50000"/>
              </a:spcBef>
              <a:buFont typeface="Arial" panose="020B0604020202020204" pitchFamily="34" charset="0"/>
              <a:buChar char="•"/>
            </a:pPr>
            <a:endParaRPr lang="en-IE" sz="900" dirty="0"/>
          </a:p>
          <a:p>
            <a:pPr marL="285750" indent="-285750" defTabSz="1279525">
              <a:spcBef>
                <a:spcPct val="50000"/>
              </a:spcBef>
              <a:buFont typeface="Arial" panose="020B0604020202020204" pitchFamily="34" charset="0"/>
              <a:buChar char="•"/>
            </a:pPr>
            <a:endParaRPr lang="en-IE" sz="900" dirty="0"/>
          </a:p>
        </p:txBody>
      </p:sp>
      <p:sp>
        <p:nvSpPr>
          <p:cNvPr id="27" name="Text Box 69"/>
          <p:cNvSpPr txBox="1">
            <a:spLocks noChangeArrowheads="1"/>
          </p:cNvSpPr>
          <p:nvPr/>
        </p:nvSpPr>
        <p:spPr bwMode="auto">
          <a:xfrm>
            <a:off x="3777148" y="2692048"/>
            <a:ext cx="3103245" cy="4408899"/>
          </a:xfrm>
          <a:prstGeom prst="rect">
            <a:avLst/>
          </a:prstGeom>
          <a:solidFill>
            <a:schemeClr val="bg1"/>
          </a:solidFill>
          <a:ln w="9525">
            <a:noFill/>
            <a:miter lim="800000"/>
          </a:ln>
          <a:effectLst/>
        </p:spPr>
        <p:txBody>
          <a:bodyPr wrap="square">
            <a:spAutoFit/>
          </a:bodyPr>
          <a:lstStyle/>
          <a:p>
            <a:pPr defTabSz="1279525">
              <a:spcBef>
                <a:spcPct val="50000"/>
              </a:spcBef>
            </a:pPr>
            <a:endParaRPr lang="en-GB" altLang="en-IE" sz="900" dirty="0">
              <a:latin typeface="+mj-lt"/>
            </a:endParaRPr>
          </a:p>
          <a:p>
            <a:pPr defTabSz="1279525">
              <a:spcBef>
                <a:spcPct val="50000"/>
              </a:spcBef>
            </a:pPr>
            <a:endParaRPr lang="en-GB" altLang="en-IE" sz="900" dirty="0">
              <a:latin typeface="+mj-lt"/>
            </a:endParaRPr>
          </a:p>
          <a:p>
            <a:pPr defTabSz="1279525">
              <a:spcBef>
                <a:spcPct val="50000"/>
              </a:spcBef>
            </a:pPr>
            <a:endParaRPr lang="en-GB" altLang="en-IE" sz="900" dirty="0">
              <a:latin typeface="+mj-lt"/>
            </a:endParaRPr>
          </a:p>
          <a:p>
            <a:pPr defTabSz="1279525">
              <a:spcBef>
                <a:spcPct val="50000"/>
              </a:spcBef>
            </a:pPr>
            <a:endParaRPr lang="en-GB" altLang="en-IE" sz="900" dirty="0">
              <a:latin typeface="+mj-lt"/>
            </a:endParaRPr>
          </a:p>
          <a:p>
            <a:pPr defTabSz="1279525">
              <a:spcBef>
                <a:spcPct val="50000"/>
              </a:spcBef>
            </a:pPr>
            <a:endParaRPr lang="en-IE" sz="1050" dirty="0"/>
          </a:p>
          <a:p>
            <a:pPr marL="285750" indent="-285750" defTabSz="1279525">
              <a:spcBef>
                <a:spcPct val="50000"/>
              </a:spcBef>
              <a:buFont typeface="Arial" panose="020B0604020202020204" pitchFamily="34" charset="0"/>
              <a:buChar char="•"/>
            </a:pPr>
            <a:endParaRPr lang="en-IE" sz="1050" dirty="0"/>
          </a:p>
          <a:p>
            <a:pPr marL="285750" indent="-285750" defTabSz="1279525">
              <a:spcBef>
                <a:spcPct val="50000"/>
              </a:spcBef>
              <a:buFont typeface="Arial" panose="020B0604020202020204" pitchFamily="34" charset="0"/>
              <a:buChar char="•"/>
            </a:pPr>
            <a:endParaRPr lang="en-IE" sz="1050" dirty="0"/>
          </a:p>
          <a:p>
            <a:pPr marL="285750" indent="-285750" defTabSz="1279525">
              <a:spcBef>
                <a:spcPct val="50000"/>
              </a:spcBef>
              <a:buFont typeface="Arial" panose="020B0604020202020204" pitchFamily="34" charset="0"/>
              <a:buChar char="•"/>
            </a:pPr>
            <a:endParaRPr lang="en-IE" sz="1050" dirty="0"/>
          </a:p>
          <a:p>
            <a:pPr marL="285750" indent="-285750" defTabSz="1279525">
              <a:spcBef>
                <a:spcPct val="50000"/>
              </a:spcBef>
              <a:buFont typeface="Arial" panose="020B0604020202020204" pitchFamily="34" charset="0"/>
              <a:buChar char="•"/>
            </a:pPr>
            <a:endParaRPr lang="en-IE" sz="1050" dirty="0"/>
          </a:p>
          <a:p>
            <a:pPr defTabSz="1279525">
              <a:spcBef>
                <a:spcPct val="50000"/>
              </a:spcBef>
            </a:pPr>
            <a:endParaRPr lang="en-IE" sz="1050" dirty="0" smtClean="0"/>
          </a:p>
          <a:p>
            <a:pPr marL="285750" indent="-285750" defTabSz="1279525">
              <a:spcBef>
                <a:spcPct val="50000"/>
              </a:spcBef>
              <a:buFont typeface="Arial" panose="020B0604020202020204" pitchFamily="34" charset="0"/>
              <a:buChar char="•"/>
            </a:pPr>
            <a:r>
              <a:rPr lang="en-IE" sz="1050" dirty="0" smtClean="0"/>
              <a:t>Peoples </a:t>
            </a:r>
            <a:r>
              <a:rPr lang="en-IE" sz="1050" dirty="0"/>
              <a:t>Needs Defining Change  Health Services Change Guide (2018</a:t>
            </a:r>
            <a:r>
              <a:rPr lang="en-IE" sz="1050" dirty="0" smtClean="0"/>
              <a:t>)</a:t>
            </a:r>
            <a:endParaRPr lang="en-IE" sz="1050" dirty="0"/>
          </a:p>
          <a:p>
            <a:pPr marL="285750" indent="-285750" defTabSz="1279525">
              <a:spcBef>
                <a:spcPct val="50000"/>
              </a:spcBef>
              <a:buFont typeface="Arial" panose="020B0604020202020204" pitchFamily="34" charset="0"/>
              <a:buChar char="•"/>
            </a:pPr>
            <a:endParaRPr lang="en-IE" sz="1050" dirty="0"/>
          </a:p>
          <a:p>
            <a:pPr marL="285750" indent="-285750" defTabSz="1279525">
              <a:spcBef>
                <a:spcPct val="50000"/>
              </a:spcBef>
              <a:buFont typeface="Arial" panose="020B0604020202020204" pitchFamily="34" charset="0"/>
              <a:buChar char="•"/>
            </a:pPr>
            <a:endParaRPr lang="en-IE" sz="1050" dirty="0"/>
          </a:p>
          <a:p>
            <a:pPr marL="285750" indent="-285750" defTabSz="1279525">
              <a:spcBef>
                <a:spcPct val="50000"/>
              </a:spcBef>
              <a:buFont typeface="Arial" panose="020B0604020202020204" pitchFamily="34" charset="0"/>
              <a:buChar char="•"/>
            </a:pPr>
            <a:endParaRPr lang="en-IE" sz="1050" dirty="0"/>
          </a:p>
          <a:p>
            <a:pPr marL="285750" indent="-285750" defTabSz="1279525">
              <a:spcBef>
                <a:spcPct val="50000"/>
              </a:spcBef>
              <a:buFont typeface="Arial" panose="020B0604020202020204" pitchFamily="34" charset="0"/>
              <a:buChar char="•"/>
            </a:pPr>
            <a:endParaRPr lang="en-IE" sz="1050" dirty="0"/>
          </a:p>
          <a:p>
            <a:pPr marL="285750" indent="-285750" defTabSz="1279525">
              <a:spcBef>
                <a:spcPct val="50000"/>
              </a:spcBef>
              <a:buFont typeface="Arial" panose="020B0604020202020204" pitchFamily="34" charset="0"/>
              <a:buChar char="•"/>
            </a:pPr>
            <a:endParaRPr lang="en-IE" sz="1050" dirty="0"/>
          </a:p>
          <a:p>
            <a:pPr marL="285750" indent="-285750" defTabSz="1279525">
              <a:spcBef>
                <a:spcPct val="50000"/>
              </a:spcBef>
              <a:buFont typeface="Arial" panose="020B0604020202020204" pitchFamily="34" charset="0"/>
              <a:buChar char="•"/>
            </a:pPr>
            <a:endParaRPr lang="en-IE" sz="1050" dirty="0"/>
          </a:p>
          <a:p>
            <a:pPr defTabSz="1279525">
              <a:spcBef>
                <a:spcPct val="50000"/>
              </a:spcBef>
            </a:pPr>
            <a:endParaRPr lang="en-IE" sz="1050" dirty="0"/>
          </a:p>
        </p:txBody>
      </p:sp>
      <p:sp>
        <p:nvSpPr>
          <p:cNvPr id="28" name="Text Box 68"/>
          <p:cNvSpPr txBox="1">
            <a:spLocks noChangeArrowheads="1"/>
          </p:cNvSpPr>
          <p:nvPr/>
        </p:nvSpPr>
        <p:spPr bwMode="auto">
          <a:xfrm>
            <a:off x="3766806" y="2334899"/>
            <a:ext cx="3103245" cy="299085"/>
          </a:xfrm>
          <a:prstGeom prst="rect">
            <a:avLst/>
          </a:prstGeom>
          <a:solidFill>
            <a:schemeClr val="accent1">
              <a:lumMod val="75000"/>
            </a:schemeClr>
          </a:solidFill>
          <a:ln w="9525" algn="ctr">
            <a:solidFill>
              <a:schemeClr val="accent1"/>
            </a:solidFill>
            <a:miter lim="800000"/>
          </a:ln>
          <a:effectLst/>
        </p:spPr>
        <p:txBody>
          <a:bodyPr wrap="square">
            <a:spAutoFit/>
          </a:bodyPr>
          <a:lstStyle/>
          <a:p>
            <a:pPr algn="ctr" defTabSz="1279525">
              <a:spcBef>
                <a:spcPct val="50000"/>
              </a:spcBef>
            </a:pPr>
            <a:r>
              <a:rPr lang="en-IE" sz="1350" b="1" dirty="0">
                <a:solidFill>
                  <a:schemeClr val="bg1"/>
                </a:solidFill>
                <a:latin typeface="+mj-lt"/>
              </a:rPr>
              <a:t>Change Process</a:t>
            </a:r>
            <a:endParaRPr lang="en-US" sz="1350" b="1" dirty="0">
              <a:solidFill>
                <a:schemeClr val="bg1"/>
              </a:solidFill>
              <a:latin typeface="+mj-lt"/>
            </a:endParaRPr>
          </a:p>
        </p:txBody>
      </p:sp>
      <p:sp>
        <p:nvSpPr>
          <p:cNvPr id="29" name="Text Box 38"/>
          <p:cNvSpPr txBox="1">
            <a:spLocks noChangeArrowheads="1"/>
          </p:cNvSpPr>
          <p:nvPr/>
        </p:nvSpPr>
        <p:spPr bwMode="auto">
          <a:xfrm>
            <a:off x="3824535" y="7658872"/>
            <a:ext cx="3041725" cy="299085"/>
          </a:xfrm>
          <a:prstGeom prst="rect">
            <a:avLst/>
          </a:prstGeom>
          <a:solidFill>
            <a:schemeClr val="accent1">
              <a:lumMod val="75000"/>
            </a:schemeClr>
          </a:solidFill>
          <a:ln w="9525" algn="ctr">
            <a:solidFill>
              <a:schemeClr val="accent1"/>
            </a:solidFill>
            <a:miter lim="800000"/>
          </a:ln>
          <a:effectLst/>
        </p:spPr>
        <p:txBody>
          <a:bodyPr wrap="square">
            <a:spAutoFit/>
          </a:bodyPr>
          <a:lstStyle/>
          <a:p>
            <a:pPr algn="ctr" defTabSz="1279525">
              <a:spcBef>
                <a:spcPct val="50000"/>
              </a:spcBef>
            </a:pPr>
            <a:r>
              <a:rPr lang="en-IE" sz="1350" b="1" dirty="0">
                <a:solidFill>
                  <a:schemeClr val="bg1"/>
                </a:solidFill>
                <a:latin typeface="+mj-lt"/>
              </a:rPr>
              <a:t>Other information</a:t>
            </a:r>
            <a:endParaRPr lang="en-US" sz="1350" b="1" dirty="0">
              <a:solidFill>
                <a:schemeClr val="bg1"/>
              </a:solidFill>
              <a:latin typeface="+mj-lt"/>
            </a:endParaRPr>
          </a:p>
        </p:txBody>
      </p:sp>
      <p:sp>
        <p:nvSpPr>
          <p:cNvPr id="30" name="Text Box 41"/>
          <p:cNvSpPr txBox="1">
            <a:spLocks noChangeArrowheads="1"/>
          </p:cNvSpPr>
          <p:nvPr/>
        </p:nvSpPr>
        <p:spPr bwMode="auto">
          <a:xfrm>
            <a:off x="3766806" y="7999317"/>
            <a:ext cx="3211876" cy="1554272"/>
          </a:xfrm>
          <a:prstGeom prst="rect">
            <a:avLst/>
          </a:prstGeom>
          <a:solidFill>
            <a:schemeClr val="bg1"/>
          </a:solidFill>
          <a:ln w="9525">
            <a:noFill/>
            <a:miter lim="800000"/>
          </a:ln>
          <a:effectLst/>
        </p:spPr>
        <p:txBody>
          <a:bodyPr wrap="square">
            <a:spAutoFit/>
          </a:bodyPr>
          <a:lstStyle/>
          <a:p>
            <a:pPr defTabSz="1279525">
              <a:spcBef>
                <a:spcPct val="50000"/>
              </a:spcBef>
            </a:pPr>
            <a:r>
              <a:rPr lang="en-GB" altLang="en-IE" sz="1000" dirty="0"/>
              <a:t>Application for funding to print the welcome booklets was successful through HSE </a:t>
            </a:r>
            <a:r>
              <a:rPr lang="en-GB" altLang="en-IE" sz="1000" dirty="0" smtClean="0"/>
              <a:t>‘Spark’ </a:t>
            </a:r>
            <a:r>
              <a:rPr lang="en-GB" altLang="en-IE" sz="1000" dirty="0"/>
              <a:t>funding. This is a national innovation programme to encourage healthcare innovation from front line workers.</a:t>
            </a:r>
          </a:p>
          <a:p>
            <a:pPr defTabSz="1279525">
              <a:spcBef>
                <a:spcPct val="50000"/>
              </a:spcBef>
            </a:pPr>
            <a:r>
              <a:rPr lang="en-GB" altLang="en-IE" sz="1000" dirty="0"/>
              <a:t>One of the outcomes from this project has been the decision to progress to a pilot RCT run over 2 years on the transition cohort. The RCT will guide development of young person clinics. Ethical approval has been granted</a:t>
            </a:r>
            <a:r>
              <a:rPr lang="en-GB" altLang="en-IE" sz="900" dirty="0"/>
              <a:t>.</a:t>
            </a:r>
          </a:p>
        </p:txBody>
      </p:sp>
      <p:graphicFrame>
        <p:nvGraphicFramePr>
          <p:cNvPr id="24" name="Diagram 23">
            <a:extLst>
              <a:ext uri="{FF2B5EF4-FFF2-40B4-BE49-F238E27FC236}">
                <a16:creationId xmlns:a16="http://schemas.microsoft.com/office/drawing/2014/main" id="{F8351F4F-143E-4BE3-BC05-2BEF8E3B81DE}"/>
              </a:ext>
            </a:extLst>
          </p:cNvPr>
          <p:cNvGraphicFramePr/>
          <p:nvPr>
            <p:extLst>
              <p:ext uri="{D42A27DB-BD31-4B8C-83A1-F6EECF244321}">
                <p14:modId xmlns:p14="http://schemas.microsoft.com/office/powerpoint/2010/main" val="4116676263"/>
              </p:ext>
            </p:extLst>
          </p:nvPr>
        </p:nvGraphicFramePr>
        <p:xfrm>
          <a:off x="3835326" y="5382317"/>
          <a:ext cx="3027849" cy="21774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5" name="Picture 24">
            <a:extLst>
              <a:ext uri="{FF2B5EF4-FFF2-40B4-BE49-F238E27FC236}">
                <a16:creationId xmlns:a16="http://schemas.microsoft.com/office/drawing/2014/main" id="{75EEFA17-E254-4A6F-A8BE-98C755F6D67C}"/>
              </a:ext>
            </a:extLst>
          </p:cNvPr>
          <p:cNvPicPr/>
          <p:nvPr/>
        </p:nvPicPr>
        <p:blipFill>
          <a:blip r:embed="rId9"/>
          <a:stretch>
            <a:fillRect/>
          </a:stretch>
        </p:blipFill>
        <p:spPr>
          <a:xfrm>
            <a:off x="3824535" y="2679092"/>
            <a:ext cx="2901515" cy="2278874"/>
          </a:xfrm>
          <a:prstGeom prst="rect">
            <a:avLst/>
          </a:prstGeom>
        </p:spPr>
      </p:pic>
      <p:sp>
        <p:nvSpPr>
          <p:cNvPr id="4" name="TextBox 3">
            <a:extLst>
              <a:ext uri="{FF2B5EF4-FFF2-40B4-BE49-F238E27FC236}">
                <a16:creationId xmlns:a16="http://schemas.microsoft.com/office/drawing/2014/main" id="{C50CD644-A2BF-455A-89DF-2154B7D45C36}"/>
              </a:ext>
            </a:extLst>
          </p:cNvPr>
          <p:cNvSpPr txBox="1"/>
          <p:nvPr/>
        </p:nvSpPr>
        <p:spPr>
          <a:xfrm>
            <a:off x="6963490" y="6487176"/>
            <a:ext cx="5390583" cy="400110"/>
          </a:xfrm>
          <a:prstGeom prst="rect">
            <a:avLst/>
          </a:prstGeom>
          <a:noFill/>
        </p:spPr>
        <p:txBody>
          <a:bodyPr wrap="square" rtlCol="0">
            <a:spAutoFit/>
          </a:bodyPr>
          <a:lstStyle/>
          <a:p>
            <a:r>
              <a:rPr lang="en-GB" sz="1000" i="1" dirty="0"/>
              <a:t>Use of CIPP evaluation model to evaluate the development of an OPD clinic for 16-24 year olds with MDT </a:t>
            </a:r>
            <a:r>
              <a:rPr lang="en-GB" sz="1000" i="1" dirty="0" smtClean="0"/>
              <a:t>approach.</a:t>
            </a:r>
            <a:endParaRPr lang="en-GB" sz="1000" i="1" dirty="0"/>
          </a:p>
        </p:txBody>
      </p:sp>
      <p:sp>
        <p:nvSpPr>
          <p:cNvPr id="31" name="TextBox 30">
            <a:extLst>
              <a:ext uri="{FF2B5EF4-FFF2-40B4-BE49-F238E27FC236}">
                <a16:creationId xmlns:a16="http://schemas.microsoft.com/office/drawing/2014/main" id="{F96915B0-C141-4495-B39C-D81E899E3B63}"/>
              </a:ext>
            </a:extLst>
          </p:cNvPr>
          <p:cNvSpPr txBox="1"/>
          <p:nvPr/>
        </p:nvSpPr>
        <p:spPr>
          <a:xfrm rot="10800000" flipV="1">
            <a:off x="115849" y="954060"/>
            <a:ext cx="12611252" cy="1261884"/>
          </a:xfrm>
          <a:prstGeom prst="rect">
            <a:avLst/>
          </a:prstGeom>
          <a:noFill/>
        </p:spPr>
        <p:txBody>
          <a:bodyPr wrap="square" rtlCol="0">
            <a:spAutoFit/>
          </a:bodyPr>
          <a:lstStyle/>
          <a:p>
            <a:pPr algn="ctr"/>
            <a:r>
              <a:rPr lang="en-IE" sz="2400" b="1" dirty="0" smtClean="0">
                <a:latin typeface="Arial" panose="020B0604020202020204" pitchFamily="34" charset="0"/>
                <a:cs typeface="Arial" panose="020B0604020202020204" pitchFamily="34" charset="0"/>
              </a:rPr>
              <a:t>Development of a young persons clinic for 16-24-year-olds with Inflammatory Bowel Disease (IBD), using a Multidisciplinary Team (MDT) approach</a:t>
            </a:r>
            <a:r>
              <a:rPr lang="en-IE" sz="1400" dirty="0" smtClean="0">
                <a:latin typeface="Arial" panose="020B0604020202020204" pitchFamily="34" charset="0"/>
                <a:cs typeface="Arial" panose="020B0604020202020204" pitchFamily="34" charset="0"/>
              </a:rPr>
              <a:t>.</a:t>
            </a:r>
          </a:p>
          <a:p>
            <a:pPr algn="ctr"/>
            <a:endParaRPr lang="en-IE" sz="1400" dirty="0" smtClean="0">
              <a:latin typeface="Arial" panose="020B0604020202020204" pitchFamily="34" charset="0"/>
              <a:cs typeface="Arial" panose="020B0604020202020204" pitchFamily="34" charset="0"/>
            </a:endParaRPr>
          </a:p>
          <a:p>
            <a:pPr algn="ctr"/>
            <a:r>
              <a:rPr lang="en-IE" sz="1400" dirty="0" smtClean="0">
                <a:latin typeface="Arial" panose="020B0604020202020204" pitchFamily="34" charset="0"/>
                <a:cs typeface="Arial" panose="020B0604020202020204" pitchFamily="34" charset="0"/>
              </a:rPr>
              <a:t>Mary </a:t>
            </a:r>
            <a:r>
              <a:rPr lang="en-IE" sz="1400" dirty="0">
                <a:latin typeface="Arial" panose="020B0604020202020204" pitchFamily="34" charset="0"/>
                <a:cs typeface="Arial" panose="020B0604020202020204" pitchFamily="34" charset="0"/>
              </a:rPr>
              <a:t>Hamzawi, Susan Brannick, Yvonne Hickey, Fiona Jones, Prof Glen Doherty, Prof Hugh Mulcahy</a:t>
            </a:r>
            <a:r>
              <a:rPr lang="en-IE" sz="1400" dirty="0" smtClean="0">
                <a:latin typeface="Arial" panose="020B0604020202020204" pitchFamily="34" charset="0"/>
                <a:cs typeface="Arial" panose="020B0604020202020204" pitchFamily="34" charset="0"/>
              </a:rPr>
              <a:t>, </a:t>
            </a:r>
            <a:r>
              <a:rPr lang="en-IE" sz="1400" dirty="0">
                <a:latin typeface="Arial" panose="020B0604020202020204" pitchFamily="34" charset="0"/>
                <a:cs typeface="Arial" panose="020B0604020202020204" pitchFamily="34" charset="0"/>
              </a:rPr>
              <a:t>Dr Juliette Sheridan, Dr G. </a:t>
            </a:r>
            <a:r>
              <a:rPr lang="en-IE" sz="1400" dirty="0" smtClean="0">
                <a:latin typeface="Arial" panose="020B0604020202020204" pitchFamily="34" charset="0"/>
                <a:cs typeface="Arial" panose="020B0604020202020204" pitchFamily="34" charset="0"/>
              </a:rPr>
              <a:t>Cullen</a:t>
            </a:r>
            <a:endParaRPr lang="en-GB" sz="14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10"/>
          <a:stretch>
            <a:fillRect/>
          </a:stretch>
        </p:blipFill>
        <p:spPr>
          <a:xfrm>
            <a:off x="69284" y="81823"/>
            <a:ext cx="3285820" cy="872236"/>
          </a:xfrm>
          <a:prstGeom prst="rect">
            <a:avLst/>
          </a:prstGeom>
        </p:spPr>
      </p:pic>
      <p:pic>
        <p:nvPicPr>
          <p:cNvPr id="5" name="Picture 4"/>
          <p:cNvPicPr>
            <a:picLocks noChangeAspect="1"/>
          </p:cNvPicPr>
          <p:nvPr/>
        </p:nvPicPr>
        <p:blipFill>
          <a:blip r:embed="rId11"/>
          <a:stretch>
            <a:fillRect/>
          </a:stretch>
        </p:blipFill>
        <p:spPr>
          <a:xfrm>
            <a:off x="5116301" y="84047"/>
            <a:ext cx="2610348" cy="777666"/>
          </a:xfrm>
          <a:prstGeom prst="rect">
            <a:avLst/>
          </a:prstGeom>
        </p:spPr>
      </p:pic>
      <p:pic>
        <p:nvPicPr>
          <p:cNvPr id="6" name="Picture 5"/>
          <p:cNvPicPr>
            <a:picLocks noChangeAspect="1"/>
          </p:cNvPicPr>
          <p:nvPr/>
        </p:nvPicPr>
        <p:blipFill>
          <a:blip r:embed="rId12"/>
          <a:stretch>
            <a:fillRect/>
          </a:stretch>
        </p:blipFill>
        <p:spPr>
          <a:xfrm>
            <a:off x="11621496" y="116586"/>
            <a:ext cx="491826" cy="712588"/>
          </a:xfrm>
          <a:prstGeom prst="rect">
            <a:avLst/>
          </a:prstGeom>
        </p:spPr>
      </p:pic>
      <p:pic>
        <p:nvPicPr>
          <p:cNvPr id="7" name="Picture 6"/>
          <p:cNvPicPr>
            <a:picLocks noChangeAspect="1"/>
          </p:cNvPicPr>
          <p:nvPr/>
        </p:nvPicPr>
        <p:blipFill>
          <a:blip r:embed="rId13"/>
          <a:stretch>
            <a:fillRect/>
          </a:stretch>
        </p:blipFill>
        <p:spPr>
          <a:xfrm>
            <a:off x="6998445" y="2697939"/>
            <a:ext cx="5693046" cy="3760003"/>
          </a:xfrm>
          <a:prstGeom prst="rect">
            <a:avLst/>
          </a:prstGeom>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1279525" rtl="0" eaLnBrk="1" fontAlgn="base" latinLnBrk="0" hangingPunct="1">
          <a:lnSpc>
            <a:spcPct val="100000"/>
          </a:lnSpc>
          <a:spcBef>
            <a:spcPct val="0"/>
          </a:spcBef>
          <a:spcAft>
            <a:spcPct val="0"/>
          </a:spcAft>
          <a:buClrTx/>
          <a:buSzTx/>
          <a:buFontTx/>
          <a:buNone/>
          <a:defRPr kumimoji="0" lang="en-US" sz="25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1279525" rtl="0" eaLnBrk="1" fontAlgn="base" latinLnBrk="0" hangingPunct="1">
          <a:lnSpc>
            <a:spcPct val="100000"/>
          </a:lnSpc>
          <a:spcBef>
            <a:spcPct val="0"/>
          </a:spcBef>
          <a:spcAft>
            <a:spcPct val="0"/>
          </a:spcAft>
          <a:buClrTx/>
          <a:buSzTx/>
          <a:buFontTx/>
          <a:buNone/>
          <a:defRPr kumimoji="0" lang="en-US" sz="25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839</TotalTime>
  <Words>560</Words>
  <Application>Microsoft Office PowerPoint</Application>
  <PresentationFormat>A3 Paper (297x420 mm)</PresentationFormat>
  <Paragraphs>66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Default Design</vt:lpstr>
      <vt:lpstr>PowerPoint Presentation</vt:lpstr>
    </vt:vector>
  </TitlesOfParts>
  <Company>rcsi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Cathy Doyle</dc:creator>
  <cp:lastModifiedBy>Mary Hamzawi</cp:lastModifiedBy>
  <cp:revision>42</cp:revision>
  <cp:lastPrinted>2016-08-09T09:47:00Z</cp:lastPrinted>
  <dcterms:created xsi:type="dcterms:W3CDTF">2011-02-14T12:15:00Z</dcterms:created>
  <dcterms:modified xsi:type="dcterms:W3CDTF">2022-02-14T12:12:03Z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2057-11.2.0.9281</vt:lpwstr>
  </property>
</Properties>
</file>